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7"/>
  </p:notesMasterIdLst>
  <p:handoutMasterIdLst>
    <p:handoutMasterId r:id="rId18"/>
  </p:handoutMasterIdLst>
  <p:sldIdLst>
    <p:sldId id="257" r:id="rId5"/>
    <p:sldId id="389" r:id="rId6"/>
    <p:sldId id="384" r:id="rId7"/>
    <p:sldId id="268" r:id="rId8"/>
    <p:sldId id="317" r:id="rId9"/>
    <p:sldId id="277" r:id="rId10"/>
    <p:sldId id="278" r:id="rId11"/>
    <p:sldId id="279" r:id="rId12"/>
    <p:sldId id="272" r:id="rId13"/>
    <p:sldId id="270" r:id="rId14"/>
    <p:sldId id="321" r:id="rId15"/>
    <p:sldId id="3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72" d="100"/>
          <a:sy n="72" d="100"/>
        </p:scale>
        <p:origin x="660" y="6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www.south-african-hotels.com/hotels/town-lodge-menlo-par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south-african-hotels.com/hotels/town-lodge-menlo-par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1278A-01BB-4AEC-B29E-E2180DA7BA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B6B911-2D53-4D23-A71C-10990E4EC44B}">
      <dgm:prSet/>
      <dgm:spPr/>
      <dgm:t>
        <a:bodyPr/>
        <a:lstStyle/>
        <a:p>
          <a:r>
            <a:rPr lang="en-ZA">
              <a:hlinkClick xmlns:r="http://schemas.openxmlformats.org/officeDocument/2006/relationships" r:id="rId1"/>
            </a:rPr>
            <a:t>Town Lodge Menlo Park, Pretoria, South Africa (south-african-hotels.com)</a:t>
          </a:r>
          <a:endParaRPr lang="en-US"/>
        </a:p>
      </dgm:t>
    </dgm:pt>
    <dgm:pt modelId="{210EE1C3-BC04-42E6-92F0-965344C98411}" type="parTrans" cxnId="{3D7A0547-A052-4527-9B17-34ED69ADEB31}">
      <dgm:prSet/>
      <dgm:spPr/>
      <dgm:t>
        <a:bodyPr/>
        <a:lstStyle/>
        <a:p>
          <a:endParaRPr lang="en-US"/>
        </a:p>
      </dgm:t>
    </dgm:pt>
    <dgm:pt modelId="{10237362-8378-4263-9ECB-516715A85D83}" type="sibTrans" cxnId="{3D7A0547-A052-4527-9B17-34ED69ADEB31}">
      <dgm:prSet/>
      <dgm:spPr/>
      <dgm:t>
        <a:bodyPr/>
        <a:lstStyle/>
        <a:p>
          <a:endParaRPr lang="en-US"/>
        </a:p>
      </dgm:t>
    </dgm:pt>
    <dgm:pt modelId="{7761BB7F-6D01-4046-9A4D-456AB0316376}">
      <dgm:prSet/>
      <dgm:spPr/>
      <dgm:t>
        <a:bodyPr/>
        <a:lstStyle/>
        <a:p>
          <a:r>
            <a:rPr lang="en-ZA" dirty="0"/>
            <a:t>Double and Single Rooms available</a:t>
          </a:r>
          <a:endParaRPr lang="en-US" dirty="0"/>
        </a:p>
      </dgm:t>
    </dgm:pt>
    <dgm:pt modelId="{7631BEEC-E635-44F6-9539-F56DAB48AB58}" type="parTrans" cxnId="{1BA3B3AE-6A45-4B00-968B-2CD27488829B}">
      <dgm:prSet/>
      <dgm:spPr/>
      <dgm:t>
        <a:bodyPr/>
        <a:lstStyle/>
        <a:p>
          <a:endParaRPr lang="en-US"/>
        </a:p>
      </dgm:t>
    </dgm:pt>
    <dgm:pt modelId="{67572ABE-A037-480D-BF0E-C67AA300E704}" type="sibTrans" cxnId="{1BA3B3AE-6A45-4B00-968B-2CD27488829B}">
      <dgm:prSet/>
      <dgm:spPr/>
      <dgm:t>
        <a:bodyPr/>
        <a:lstStyle/>
        <a:p>
          <a:endParaRPr lang="en-US"/>
        </a:p>
      </dgm:t>
    </dgm:pt>
    <dgm:pt modelId="{71B021FF-2521-4F7A-9E81-DAAA9ED5E397}">
      <dgm:prSet/>
      <dgm:spPr/>
      <dgm:t>
        <a:bodyPr/>
        <a:lstStyle/>
        <a:p>
          <a:r>
            <a:rPr lang="en-ZA"/>
            <a:t>Hotel has sufficient rooms to cater for all Teams  and some Supporters if required</a:t>
          </a:r>
          <a:endParaRPr lang="en-US"/>
        </a:p>
      </dgm:t>
    </dgm:pt>
    <dgm:pt modelId="{65FA396C-5DA1-401B-8227-FC1EA163D36D}" type="parTrans" cxnId="{AADC3008-0B4B-4FDB-B646-EED3675ABD85}">
      <dgm:prSet/>
      <dgm:spPr/>
      <dgm:t>
        <a:bodyPr/>
        <a:lstStyle/>
        <a:p>
          <a:endParaRPr lang="en-US"/>
        </a:p>
      </dgm:t>
    </dgm:pt>
    <dgm:pt modelId="{5B7CB640-93B6-4F1F-A202-E48606B35B4C}" type="sibTrans" cxnId="{AADC3008-0B4B-4FDB-B646-EED3675ABD85}">
      <dgm:prSet/>
      <dgm:spPr/>
      <dgm:t>
        <a:bodyPr/>
        <a:lstStyle/>
        <a:p>
          <a:endParaRPr lang="en-US"/>
        </a:p>
      </dgm:t>
    </dgm:pt>
    <dgm:pt modelId="{60597664-3F0A-4024-89E4-1006FDA97D48}">
      <dgm:prSet/>
      <dgm:spPr/>
      <dgm:t>
        <a:bodyPr/>
        <a:lstStyle/>
        <a:p>
          <a:r>
            <a:rPr lang="en-ZA"/>
            <a:t>Hotel is 16km away from Courts </a:t>
          </a:r>
          <a:endParaRPr lang="en-US"/>
        </a:p>
      </dgm:t>
    </dgm:pt>
    <dgm:pt modelId="{EED317B0-3FF8-4869-9CA7-EC2027B04AFD}" type="parTrans" cxnId="{A7A7038B-6C7E-40F8-8DEF-B3238315A382}">
      <dgm:prSet/>
      <dgm:spPr/>
      <dgm:t>
        <a:bodyPr/>
        <a:lstStyle/>
        <a:p>
          <a:endParaRPr lang="en-US"/>
        </a:p>
      </dgm:t>
    </dgm:pt>
    <dgm:pt modelId="{474D17C6-E75B-416B-B301-6EED26783875}" type="sibTrans" cxnId="{A7A7038B-6C7E-40F8-8DEF-B3238315A382}">
      <dgm:prSet/>
      <dgm:spPr/>
      <dgm:t>
        <a:bodyPr/>
        <a:lstStyle/>
        <a:p>
          <a:endParaRPr lang="en-US"/>
        </a:p>
      </dgm:t>
    </dgm:pt>
    <dgm:pt modelId="{3C0316F3-6EFA-46D2-A868-1468584C22BD}">
      <dgm:prSet/>
      <dgm:spPr/>
      <dgm:t>
        <a:bodyPr/>
        <a:lstStyle/>
        <a:p>
          <a:r>
            <a:rPr lang="en-ZA"/>
            <a:t>Closer accommodation alternatives can be provided to Spectators</a:t>
          </a:r>
          <a:endParaRPr lang="en-US"/>
        </a:p>
      </dgm:t>
    </dgm:pt>
    <dgm:pt modelId="{80ADACC9-A3CF-4247-BB1F-3B7523D0A0E2}" type="parTrans" cxnId="{90EAB1D8-5C12-4384-960B-DDA1B280D3AF}">
      <dgm:prSet/>
      <dgm:spPr/>
      <dgm:t>
        <a:bodyPr/>
        <a:lstStyle/>
        <a:p>
          <a:endParaRPr lang="en-US"/>
        </a:p>
      </dgm:t>
    </dgm:pt>
    <dgm:pt modelId="{7BA682BB-15A3-4110-A720-B5193213D036}" type="sibTrans" cxnId="{90EAB1D8-5C12-4384-960B-DDA1B280D3AF}">
      <dgm:prSet/>
      <dgm:spPr/>
      <dgm:t>
        <a:bodyPr/>
        <a:lstStyle/>
        <a:p>
          <a:endParaRPr lang="en-US"/>
        </a:p>
      </dgm:t>
    </dgm:pt>
    <dgm:pt modelId="{2F3A4DAB-D36D-4E6B-B411-ED9998585D5B}">
      <dgm:prSet/>
      <dgm:spPr/>
      <dgm:t>
        <a:bodyPr/>
        <a:lstStyle/>
        <a:p>
          <a:r>
            <a:rPr lang="en-ZA"/>
            <a:t>Hotel offers Dinner, Bed and Breakfast </a:t>
          </a:r>
          <a:endParaRPr lang="en-US"/>
        </a:p>
      </dgm:t>
    </dgm:pt>
    <dgm:pt modelId="{11AB5023-BE68-47FD-9930-CD79B2CC90AF}" type="parTrans" cxnId="{0A1B6F56-7E69-435C-ACC6-952C35F7ABE3}">
      <dgm:prSet/>
      <dgm:spPr/>
      <dgm:t>
        <a:bodyPr/>
        <a:lstStyle/>
        <a:p>
          <a:endParaRPr lang="en-US"/>
        </a:p>
      </dgm:t>
    </dgm:pt>
    <dgm:pt modelId="{564B5A9C-BBA7-4E28-A47A-6A06574BD2A3}" type="sibTrans" cxnId="{0A1B6F56-7E69-435C-ACC6-952C35F7ABE3}">
      <dgm:prSet/>
      <dgm:spPr/>
      <dgm:t>
        <a:bodyPr/>
        <a:lstStyle/>
        <a:p>
          <a:endParaRPr lang="en-US"/>
        </a:p>
      </dgm:t>
    </dgm:pt>
    <dgm:pt modelId="{452E7048-1C35-4C53-966D-2383F678B256}">
      <dgm:prSet/>
      <dgm:spPr/>
      <dgm:t>
        <a:bodyPr/>
        <a:lstStyle/>
        <a:p>
          <a:r>
            <a:rPr lang="en-ZA"/>
            <a:t>Players Night will be at Hotel</a:t>
          </a:r>
          <a:endParaRPr lang="en-US"/>
        </a:p>
      </dgm:t>
    </dgm:pt>
    <dgm:pt modelId="{2CE4CD8A-8E1F-4E4C-AE9D-D27CF60C884D}" type="parTrans" cxnId="{850183D4-9F27-4CEF-9B1B-0D0A721E9841}">
      <dgm:prSet/>
      <dgm:spPr/>
      <dgm:t>
        <a:bodyPr/>
        <a:lstStyle/>
        <a:p>
          <a:endParaRPr lang="en-US"/>
        </a:p>
      </dgm:t>
    </dgm:pt>
    <dgm:pt modelId="{98404707-9452-48C6-8CA7-E13AFF6FEC53}" type="sibTrans" cxnId="{850183D4-9F27-4CEF-9B1B-0D0A721E9841}">
      <dgm:prSet/>
      <dgm:spPr/>
      <dgm:t>
        <a:bodyPr/>
        <a:lstStyle/>
        <a:p>
          <a:endParaRPr lang="en-US"/>
        </a:p>
      </dgm:t>
    </dgm:pt>
    <dgm:pt modelId="{E62F2DFD-08E4-44D5-9184-C5C34410ADE7}">
      <dgm:prSet/>
      <dgm:spPr/>
      <dgm:t>
        <a:bodyPr/>
        <a:lstStyle/>
        <a:p>
          <a:r>
            <a:rPr lang="en-ZA"/>
            <a:t>All Dietary requirements are catered for </a:t>
          </a:r>
          <a:endParaRPr lang="en-US"/>
        </a:p>
      </dgm:t>
    </dgm:pt>
    <dgm:pt modelId="{4C2AA38B-A2DE-4D2A-8A44-80E6C4CD250A}" type="parTrans" cxnId="{EFF74B88-46C5-4F6B-B29B-A7A58A2E407A}">
      <dgm:prSet/>
      <dgm:spPr/>
      <dgm:t>
        <a:bodyPr/>
        <a:lstStyle/>
        <a:p>
          <a:endParaRPr lang="en-US"/>
        </a:p>
      </dgm:t>
    </dgm:pt>
    <dgm:pt modelId="{A9F177EE-089F-45B3-A7EC-76C5BFD0EC84}" type="sibTrans" cxnId="{EFF74B88-46C5-4F6B-B29B-A7A58A2E407A}">
      <dgm:prSet/>
      <dgm:spPr/>
      <dgm:t>
        <a:bodyPr/>
        <a:lstStyle/>
        <a:p>
          <a:endParaRPr lang="en-US"/>
        </a:p>
      </dgm:t>
    </dgm:pt>
    <dgm:pt modelId="{8F466690-D368-4847-8D9F-6480014BB5D0}">
      <dgm:prSet/>
      <dgm:spPr/>
      <dgm:t>
        <a:bodyPr/>
        <a:lstStyle/>
        <a:p>
          <a:r>
            <a:rPr lang="en-ZA"/>
            <a:t>Buses will transport players to and from Courts</a:t>
          </a:r>
          <a:endParaRPr lang="en-US"/>
        </a:p>
      </dgm:t>
    </dgm:pt>
    <dgm:pt modelId="{136F407E-7AF0-405C-913B-809AA5A216A1}" type="parTrans" cxnId="{937EE26C-2F46-4FAB-851D-AB6E060378D9}">
      <dgm:prSet/>
      <dgm:spPr/>
      <dgm:t>
        <a:bodyPr/>
        <a:lstStyle/>
        <a:p>
          <a:endParaRPr lang="en-US"/>
        </a:p>
      </dgm:t>
    </dgm:pt>
    <dgm:pt modelId="{299F384F-F8A0-49E9-A579-01474AFE4691}" type="sibTrans" cxnId="{937EE26C-2F46-4FAB-851D-AB6E060378D9}">
      <dgm:prSet/>
      <dgm:spPr/>
      <dgm:t>
        <a:bodyPr/>
        <a:lstStyle/>
        <a:p>
          <a:endParaRPr lang="en-US"/>
        </a:p>
      </dgm:t>
    </dgm:pt>
    <dgm:pt modelId="{CBB06C7E-0517-44E6-9C8C-277CB7DDF474}">
      <dgm:prSet/>
      <dgm:spPr/>
      <dgm:t>
        <a:bodyPr/>
        <a:lstStyle/>
        <a:p>
          <a:r>
            <a:rPr lang="en-ZA"/>
            <a:t>Hotel is close to Menlyn Mall and Menlyn Maine</a:t>
          </a:r>
          <a:endParaRPr lang="en-US"/>
        </a:p>
      </dgm:t>
    </dgm:pt>
    <dgm:pt modelId="{2A184D96-DE4F-4B4E-9495-97AD9367D287}" type="parTrans" cxnId="{4C63847F-EB10-4F70-A5FF-CD757C0D0102}">
      <dgm:prSet/>
      <dgm:spPr/>
      <dgm:t>
        <a:bodyPr/>
        <a:lstStyle/>
        <a:p>
          <a:endParaRPr lang="en-US"/>
        </a:p>
      </dgm:t>
    </dgm:pt>
    <dgm:pt modelId="{EA3348CB-1C29-4EE8-810C-F04C29456A44}" type="sibTrans" cxnId="{4C63847F-EB10-4F70-A5FF-CD757C0D0102}">
      <dgm:prSet/>
      <dgm:spPr/>
      <dgm:t>
        <a:bodyPr/>
        <a:lstStyle/>
        <a:p>
          <a:endParaRPr lang="en-US"/>
        </a:p>
      </dgm:t>
    </dgm:pt>
    <dgm:pt modelId="{6D8825B5-B3CE-408C-9F5E-C4DE0349FBD2}" type="pres">
      <dgm:prSet presAssocID="{D651278A-01BB-4AEC-B29E-E2180DA7BADF}" presName="vert0" presStyleCnt="0">
        <dgm:presLayoutVars>
          <dgm:dir/>
          <dgm:animOne val="branch"/>
          <dgm:animLvl val="lvl"/>
        </dgm:presLayoutVars>
      </dgm:prSet>
      <dgm:spPr/>
    </dgm:pt>
    <dgm:pt modelId="{5C060B95-132F-4FE7-BDF8-F3F8D4BB9400}" type="pres">
      <dgm:prSet presAssocID="{88B6B911-2D53-4D23-A71C-10990E4EC44B}" presName="thickLine" presStyleLbl="alignNode1" presStyleIdx="0" presStyleCnt="10"/>
      <dgm:spPr/>
    </dgm:pt>
    <dgm:pt modelId="{66E1E781-B7FF-4938-A705-814241CE9EB8}" type="pres">
      <dgm:prSet presAssocID="{88B6B911-2D53-4D23-A71C-10990E4EC44B}" presName="horz1" presStyleCnt="0"/>
      <dgm:spPr/>
    </dgm:pt>
    <dgm:pt modelId="{B0CC3FEF-1C70-44D3-A214-1B7FA7108716}" type="pres">
      <dgm:prSet presAssocID="{88B6B911-2D53-4D23-A71C-10990E4EC44B}" presName="tx1" presStyleLbl="revTx" presStyleIdx="0" presStyleCnt="10"/>
      <dgm:spPr/>
    </dgm:pt>
    <dgm:pt modelId="{9245FDAB-57F9-4491-B052-6F05607FC469}" type="pres">
      <dgm:prSet presAssocID="{88B6B911-2D53-4D23-A71C-10990E4EC44B}" presName="vert1" presStyleCnt="0"/>
      <dgm:spPr/>
    </dgm:pt>
    <dgm:pt modelId="{7A33035F-D6E6-457D-ABCE-9D9687B1CA60}" type="pres">
      <dgm:prSet presAssocID="{7761BB7F-6D01-4046-9A4D-456AB0316376}" presName="thickLine" presStyleLbl="alignNode1" presStyleIdx="1" presStyleCnt="10"/>
      <dgm:spPr/>
    </dgm:pt>
    <dgm:pt modelId="{853A4A82-9978-45F4-A973-74F3E87D1B53}" type="pres">
      <dgm:prSet presAssocID="{7761BB7F-6D01-4046-9A4D-456AB0316376}" presName="horz1" presStyleCnt="0"/>
      <dgm:spPr/>
    </dgm:pt>
    <dgm:pt modelId="{B1E27C96-9250-4084-B70F-7150EA128080}" type="pres">
      <dgm:prSet presAssocID="{7761BB7F-6D01-4046-9A4D-456AB0316376}" presName="tx1" presStyleLbl="revTx" presStyleIdx="1" presStyleCnt="10"/>
      <dgm:spPr/>
    </dgm:pt>
    <dgm:pt modelId="{67BB9B2D-8CCC-480D-9D52-78D08B87B5EA}" type="pres">
      <dgm:prSet presAssocID="{7761BB7F-6D01-4046-9A4D-456AB0316376}" presName="vert1" presStyleCnt="0"/>
      <dgm:spPr/>
    </dgm:pt>
    <dgm:pt modelId="{CA8ADDF2-14C3-4185-8688-BEED4A178E29}" type="pres">
      <dgm:prSet presAssocID="{71B021FF-2521-4F7A-9E81-DAAA9ED5E397}" presName="thickLine" presStyleLbl="alignNode1" presStyleIdx="2" presStyleCnt="10"/>
      <dgm:spPr/>
    </dgm:pt>
    <dgm:pt modelId="{64C7EC56-BEAA-436E-9C4C-4E64017FB30E}" type="pres">
      <dgm:prSet presAssocID="{71B021FF-2521-4F7A-9E81-DAAA9ED5E397}" presName="horz1" presStyleCnt="0"/>
      <dgm:spPr/>
    </dgm:pt>
    <dgm:pt modelId="{3404D01D-33B7-44AF-86F8-4A0E21E72906}" type="pres">
      <dgm:prSet presAssocID="{71B021FF-2521-4F7A-9E81-DAAA9ED5E397}" presName="tx1" presStyleLbl="revTx" presStyleIdx="2" presStyleCnt="10"/>
      <dgm:spPr/>
    </dgm:pt>
    <dgm:pt modelId="{74DB51D5-F531-46B1-9E14-6046272070D6}" type="pres">
      <dgm:prSet presAssocID="{71B021FF-2521-4F7A-9E81-DAAA9ED5E397}" presName="vert1" presStyleCnt="0"/>
      <dgm:spPr/>
    </dgm:pt>
    <dgm:pt modelId="{1EFC1CBD-18D5-44EB-9A78-5180E64ECC49}" type="pres">
      <dgm:prSet presAssocID="{60597664-3F0A-4024-89E4-1006FDA97D48}" presName="thickLine" presStyleLbl="alignNode1" presStyleIdx="3" presStyleCnt="10"/>
      <dgm:spPr/>
    </dgm:pt>
    <dgm:pt modelId="{2F59CEF1-F789-4638-96C1-F20C43A7DE25}" type="pres">
      <dgm:prSet presAssocID="{60597664-3F0A-4024-89E4-1006FDA97D48}" presName="horz1" presStyleCnt="0"/>
      <dgm:spPr/>
    </dgm:pt>
    <dgm:pt modelId="{F9A55A97-FB90-414F-9CDC-2647615B7434}" type="pres">
      <dgm:prSet presAssocID="{60597664-3F0A-4024-89E4-1006FDA97D48}" presName="tx1" presStyleLbl="revTx" presStyleIdx="3" presStyleCnt="10"/>
      <dgm:spPr/>
    </dgm:pt>
    <dgm:pt modelId="{84C47B4F-5E24-4020-97B8-8B5D0176C4C4}" type="pres">
      <dgm:prSet presAssocID="{60597664-3F0A-4024-89E4-1006FDA97D48}" presName="vert1" presStyleCnt="0"/>
      <dgm:spPr/>
    </dgm:pt>
    <dgm:pt modelId="{A92411E7-F8AD-4DFF-A2F5-999D03732CCE}" type="pres">
      <dgm:prSet presAssocID="{3C0316F3-6EFA-46D2-A868-1468584C22BD}" presName="thickLine" presStyleLbl="alignNode1" presStyleIdx="4" presStyleCnt="10"/>
      <dgm:spPr/>
    </dgm:pt>
    <dgm:pt modelId="{98682A1B-B010-4A35-8A75-ACCA1F8B7DEE}" type="pres">
      <dgm:prSet presAssocID="{3C0316F3-6EFA-46D2-A868-1468584C22BD}" presName="horz1" presStyleCnt="0"/>
      <dgm:spPr/>
    </dgm:pt>
    <dgm:pt modelId="{351A24BA-EF04-4624-9B38-6BBC157CBE1F}" type="pres">
      <dgm:prSet presAssocID="{3C0316F3-6EFA-46D2-A868-1468584C22BD}" presName="tx1" presStyleLbl="revTx" presStyleIdx="4" presStyleCnt="10"/>
      <dgm:spPr/>
    </dgm:pt>
    <dgm:pt modelId="{1D84F9AC-DCD3-4015-9FA1-F8C0235AE07D}" type="pres">
      <dgm:prSet presAssocID="{3C0316F3-6EFA-46D2-A868-1468584C22BD}" presName="vert1" presStyleCnt="0"/>
      <dgm:spPr/>
    </dgm:pt>
    <dgm:pt modelId="{C38923F8-E392-4FD4-BDB7-D053C99F73E7}" type="pres">
      <dgm:prSet presAssocID="{2F3A4DAB-D36D-4E6B-B411-ED9998585D5B}" presName="thickLine" presStyleLbl="alignNode1" presStyleIdx="5" presStyleCnt="10"/>
      <dgm:spPr/>
    </dgm:pt>
    <dgm:pt modelId="{B1CEF08A-2131-4FB5-899A-DD23F11A7FA6}" type="pres">
      <dgm:prSet presAssocID="{2F3A4DAB-D36D-4E6B-B411-ED9998585D5B}" presName="horz1" presStyleCnt="0"/>
      <dgm:spPr/>
    </dgm:pt>
    <dgm:pt modelId="{06D852EE-EF4C-4CFD-AF1F-7DEA752F9CC1}" type="pres">
      <dgm:prSet presAssocID="{2F3A4DAB-D36D-4E6B-B411-ED9998585D5B}" presName="tx1" presStyleLbl="revTx" presStyleIdx="5" presStyleCnt="10"/>
      <dgm:spPr/>
    </dgm:pt>
    <dgm:pt modelId="{6AE451E1-1B9E-43B3-A409-77A74A593B29}" type="pres">
      <dgm:prSet presAssocID="{2F3A4DAB-D36D-4E6B-B411-ED9998585D5B}" presName="vert1" presStyleCnt="0"/>
      <dgm:spPr/>
    </dgm:pt>
    <dgm:pt modelId="{2AE88FB3-ACD1-474E-8335-7D354143BAA3}" type="pres">
      <dgm:prSet presAssocID="{452E7048-1C35-4C53-966D-2383F678B256}" presName="thickLine" presStyleLbl="alignNode1" presStyleIdx="6" presStyleCnt="10"/>
      <dgm:spPr/>
    </dgm:pt>
    <dgm:pt modelId="{48EE922B-E751-4ED6-B36B-4FF6570F7099}" type="pres">
      <dgm:prSet presAssocID="{452E7048-1C35-4C53-966D-2383F678B256}" presName="horz1" presStyleCnt="0"/>
      <dgm:spPr/>
    </dgm:pt>
    <dgm:pt modelId="{0D1FB4A3-1042-43C6-B609-7D3BB62D3C24}" type="pres">
      <dgm:prSet presAssocID="{452E7048-1C35-4C53-966D-2383F678B256}" presName="tx1" presStyleLbl="revTx" presStyleIdx="6" presStyleCnt="10"/>
      <dgm:spPr/>
    </dgm:pt>
    <dgm:pt modelId="{89E7B1AA-8C2E-4CAC-B2B3-788B32FAE796}" type="pres">
      <dgm:prSet presAssocID="{452E7048-1C35-4C53-966D-2383F678B256}" presName="vert1" presStyleCnt="0"/>
      <dgm:spPr/>
    </dgm:pt>
    <dgm:pt modelId="{73A94415-F912-4C6B-86FD-3AD4B0035214}" type="pres">
      <dgm:prSet presAssocID="{E62F2DFD-08E4-44D5-9184-C5C34410ADE7}" presName="thickLine" presStyleLbl="alignNode1" presStyleIdx="7" presStyleCnt="10"/>
      <dgm:spPr/>
    </dgm:pt>
    <dgm:pt modelId="{619E94CB-1BEB-46EA-9ECA-05749D353E7F}" type="pres">
      <dgm:prSet presAssocID="{E62F2DFD-08E4-44D5-9184-C5C34410ADE7}" presName="horz1" presStyleCnt="0"/>
      <dgm:spPr/>
    </dgm:pt>
    <dgm:pt modelId="{57DD023A-E6B6-4C43-A96F-8AE53650B240}" type="pres">
      <dgm:prSet presAssocID="{E62F2DFD-08E4-44D5-9184-C5C34410ADE7}" presName="tx1" presStyleLbl="revTx" presStyleIdx="7" presStyleCnt="10"/>
      <dgm:spPr/>
    </dgm:pt>
    <dgm:pt modelId="{D4528CF9-2E40-4988-8C7E-0CAA80C56339}" type="pres">
      <dgm:prSet presAssocID="{E62F2DFD-08E4-44D5-9184-C5C34410ADE7}" presName="vert1" presStyleCnt="0"/>
      <dgm:spPr/>
    </dgm:pt>
    <dgm:pt modelId="{C84258FD-089A-42DC-9BCB-96F958DBAB45}" type="pres">
      <dgm:prSet presAssocID="{8F466690-D368-4847-8D9F-6480014BB5D0}" presName="thickLine" presStyleLbl="alignNode1" presStyleIdx="8" presStyleCnt="10"/>
      <dgm:spPr/>
    </dgm:pt>
    <dgm:pt modelId="{2476E6D9-DCC3-48DF-A44F-60B627EB4A98}" type="pres">
      <dgm:prSet presAssocID="{8F466690-D368-4847-8D9F-6480014BB5D0}" presName="horz1" presStyleCnt="0"/>
      <dgm:spPr/>
    </dgm:pt>
    <dgm:pt modelId="{451A295C-8C80-4441-8E07-33AB61CDA279}" type="pres">
      <dgm:prSet presAssocID="{8F466690-D368-4847-8D9F-6480014BB5D0}" presName="tx1" presStyleLbl="revTx" presStyleIdx="8" presStyleCnt="10"/>
      <dgm:spPr/>
    </dgm:pt>
    <dgm:pt modelId="{081C5E9C-FC36-4A52-81E6-5715803E60B1}" type="pres">
      <dgm:prSet presAssocID="{8F466690-D368-4847-8D9F-6480014BB5D0}" presName="vert1" presStyleCnt="0"/>
      <dgm:spPr/>
    </dgm:pt>
    <dgm:pt modelId="{BDE184B3-AC25-4DDA-A561-A486D4DD7DFE}" type="pres">
      <dgm:prSet presAssocID="{CBB06C7E-0517-44E6-9C8C-277CB7DDF474}" presName="thickLine" presStyleLbl="alignNode1" presStyleIdx="9" presStyleCnt="10"/>
      <dgm:spPr/>
    </dgm:pt>
    <dgm:pt modelId="{50C80503-92CA-4BAD-8113-CC154A0F51AE}" type="pres">
      <dgm:prSet presAssocID="{CBB06C7E-0517-44E6-9C8C-277CB7DDF474}" presName="horz1" presStyleCnt="0"/>
      <dgm:spPr/>
    </dgm:pt>
    <dgm:pt modelId="{B30B6AA2-3DA4-43D3-AF80-0BC039233B6C}" type="pres">
      <dgm:prSet presAssocID="{CBB06C7E-0517-44E6-9C8C-277CB7DDF474}" presName="tx1" presStyleLbl="revTx" presStyleIdx="9" presStyleCnt="10"/>
      <dgm:spPr/>
    </dgm:pt>
    <dgm:pt modelId="{EDF5B075-6BA9-4446-9519-369941D59671}" type="pres">
      <dgm:prSet presAssocID="{CBB06C7E-0517-44E6-9C8C-277CB7DDF474}" presName="vert1" presStyleCnt="0"/>
      <dgm:spPr/>
    </dgm:pt>
  </dgm:ptLst>
  <dgm:cxnLst>
    <dgm:cxn modelId="{AADC3008-0B4B-4FDB-B646-EED3675ABD85}" srcId="{D651278A-01BB-4AEC-B29E-E2180DA7BADF}" destId="{71B021FF-2521-4F7A-9E81-DAAA9ED5E397}" srcOrd="2" destOrd="0" parTransId="{65FA396C-5DA1-401B-8227-FC1EA163D36D}" sibTransId="{5B7CB640-93B6-4F1F-A202-E48606B35B4C}"/>
    <dgm:cxn modelId="{9896DB11-07F5-4A4F-B848-1C8279E9933C}" type="presOf" srcId="{88B6B911-2D53-4D23-A71C-10990E4EC44B}" destId="{B0CC3FEF-1C70-44D3-A214-1B7FA7108716}" srcOrd="0" destOrd="0" presId="urn:microsoft.com/office/officeart/2008/layout/LinedList"/>
    <dgm:cxn modelId="{3D7A0547-A052-4527-9B17-34ED69ADEB31}" srcId="{D651278A-01BB-4AEC-B29E-E2180DA7BADF}" destId="{88B6B911-2D53-4D23-A71C-10990E4EC44B}" srcOrd="0" destOrd="0" parTransId="{210EE1C3-BC04-42E6-92F0-965344C98411}" sibTransId="{10237362-8378-4263-9ECB-516715A85D83}"/>
    <dgm:cxn modelId="{E33D5447-C012-4DEF-B01E-D32726E581B2}" type="presOf" srcId="{D651278A-01BB-4AEC-B29E-E2180DA7BADF}" destId="{6D8825B5-B3CE-408C-9F5E-C4DE0349FBD2}" srcOrd="0" destOrd="0" presId="urn:microsoft.com/office/officeart/2008/layout/LinedList"/>
    <dgm:cxn modelId="{FB0E7867-5A14-4C36-91F9-9A6E3A949B2B}" type="presOf" srcId="{3C0316F3-6EFA-46D2-A868-1468584C22BD}" destId="{351A24BA-EF04-4624-9B38-6BBC157CBE1F}" srcOrd="0" destOrd="0" presId="urn:microsoft.com/office/officeart/2008/layout/LinedList"/>
    <dgm:cxn modelId="{937EE26C-2F46-4FAB-851D-AB6E060378D9}" srcId="{D651278A-01BB-4AEC-B29E-E2180DA7BADF}" destId="{8F466690-D368-4847-8D9F-6480014BB5D0}" srcOrd="8" destOrd="0" parTransId="{136F407E-7AF0-405C-913B-809AA5A216A1}" sibTransId="{299F384F-F8A0-49E9-A579-01474AFE4691}"/>
    <dgm:cxn modelId="{0A1B6F56-7E69-435C-ACC6-952C35F7ABE3}" srcId="{D651278A-01BB-4AEC-B29E-E2180DA7BADF}" destId="{2F3A4DAB-D36D-4E6B-B411-ED9998585D5B}" srcOrd="5" destOrd="0" parTransId="{11AB5023-BE68-47FD-9930-CD79B2CC90AF}" sibTransId="{564B5A9C-BBA7-4E28-A47A-6A06574BD2A3}"/>
    <dgm:cxn modelId="{A39F9977-1868-46A5-AA41-FE805AF21088}" type="presOf" srcId="{71B021FF-2521-4F7A-9E81-DAAA9ED5E397}" destId="{3404D01D-33B7-44AF-86F8-4A0E21E72906}" srcOrd="0" destOrd="0" presId="urn:microsoft.com/office/officeart/2008/layout/LinedList"/>
    <dgm:cxn modelId="{4C63847F-EB10-4F70-A5FF-CD757C0D0102}" srcId="{D651278A-01BB-4AEC-B29E-E2180DA7BADF}" destId="{CBB06C7E-0517-44E6-9C8C-277CB7DDF474}" srcOrd="9" destOrd="0" parTransId="{2A184D96-DE4F-4B4E-9495-97AD9367D287}" sibTransId="{EA3348CB-1C29-4EE8-810C-F04C29456A44}"/>
    <dgm:cxn modelId="{AB5EFE84-1376-49F1-9922-5ED7D9DD33EF}" type="presOf" srcId="{452E7048-1C35-4C53-966D-2383F678B256}" destId="{0D1FB4A3-1042-43C6-B609-7D3BB62D3C24}" srcOrd="0" destOrd="0" presId="urn:microsoft.com/office/officeart/2008/layout/LinedList"/>
    <dgm:cxn modelId="{EFF74B88-46C5-4F6B-B29B-A7A58A2E407A}" srcId="{D651278A-01BB-4AEC-B29E-E2180DA7BADF}" destId="{E62F2DFD-08E4-44D5-9184-C5C34410ADE7}" srcOrd="7" destOrd="0" parTransId="{4C2AA38B-A2DE-4D2A-8A44-80E6C4CD250A}" sibTransId="{A9F177EE-089F-45B3-A7EC-76C5BFD0EC84}"/>
    <dgm:cxn modelId="{A7A7038B-6C7E-40F8-8DEF-B3238315A382}" srcId="{D651278A-01BB-4AEC-B29E-E2180DA7BADF}" destId="{60597664-3F0A-4024-89E4-1006FDA97D48}" srcOrd="3" destOrd="0" parTransId="{EED317B0-3FF8-4869-9CA7-EC2027B04AFD}" sibTransId="{474D17C6-E75B-416B-B301-6EED26783875}"/>
    <dgm:cxn modelId="{92E27296-2E41-4A30-9D12-E2307B39C8EB}" type="presOf" srcId="{7761BB7F-6D01-4046-9A4D-456AB0316376}" destId="{B1E27C96-9250-4084-B70F-7150EA128080}" srcOrd="0" destOrd="0" presId="urn:microsoft.com/office/officeart/2008/layout/LinedList"/>
    <dgm:cxn modelId="{1BA3B3AE-6A45-4B00-968B-2CD27488829B}" srcId="{D651278A-01BB-4AEC-B29E-E2180DA7BADF}" destId="{7761BB7F-6D01-4046-9A4D-456AB0316376}" srcOrd="1" destOrd="0" parTransId="{7631BEEC-E635-44F6-9539-F56DAB48AB58}" sibTransId="{67572ABE-A037-480D-BF0E-C67AA300E704}"/>
    <dgm:cxn modelId="{850183D4-9F27-4CEF-9B1B-0D0A721E9841}" srcId="{D651278A-01BB-4AEC-B29E-E2180DA7BADF}" destId="{452E7048-1C35-4C53-966D-2383F678B256}" srcOrd="6" destOrd="0" parTransId="{2CE4CD8A-8E1F-4E4C-AE9D-D27CF60C884D}" sibTransId="{98404707-9452-48C6-8CA7-E13AFF6FEC53}"/>
    <dgm:cxn modelId="{FC2CD4D4-471E-4C1D-B065-8F7884F5DECF}" type="presOf" srcId="{E62F2DFD-08E4-44D5-9184-C5C34410ADE7}" destId="{57DD023A-E6B6-4C43-A96F-8AE53650B240}" srcOrd="0" destOrd="0" presId="urn:microsoft.com/office/officeart/2008/layout/LinedList"/>
    <dgm:cxn modelId="{DB451CD5-9565-4959-9CB4-00AFD7FB7573}" type="presOf" srcId="{CBB06C7E-0517-44E6-9C8C-277CB7DDF474}" destId="{B30B6AA2-3DA4-43D3-AF80-0BC039233B6C}" srcOrd="0" destOrd="0" presId="urn:microsoft.com/office/officeart/2008/layout/LinedList"/>
    <dgm:cxn modelId="{90EAB1D8-5C12-4384-960B-DDA1B280D3AF}" srcId="{D651278A-01BB-4AEC-B29E-E2180DA7BADF}" destId="{3C0316F3-6EFA-46D2-A868-1468584C22BD}" srcOrd="4" destOrd="0" parTransId="{80ADACC9-A3CF-4247-BB1F-3B7523D0A0E2}" sibTransId="{7BA682BB-15A3-4110-A720-B5193213D036}"/>
    <dgm:cxn modelId="{478BD2D8-72EB-4EBB-B0FB-25F26D9F213C}" type="presOf" srcId="{2F3A4DAB-D36D-4E6B-B411-ED9998585D5B}" destId="{06D852EE-EF4C-4CFD-AF1F-7DEA752F9CC1}" srcOrd="0" destOrd="0" presId="urn:microsoft.com/office/officeart/2008/layout/LinedList"/>
    <dgm:cxn modelId="{43DA90DF-B1F6-4D7F-82E2-D11B41DDCD30}" type="presOf" srcId="{8F466690-D368-4847-8D9F-6480014BB5D0}" destId="{451A295C-8C80-4441-8E07-33AB61CDA279}" srcOrd="0" destOrd="0" presId="urn:microsoft.com/office/officeart/2008/layout/LinedList"/>
    <dgm:cxn modelId="{B0FAC3EF-31E2-4A7F-8962-F7D0DEED413E}" type="presOf" srcId="{60597664-3F0A-4024-89E4-1006FDA97D48}" destId="{F9A55A97-FB90-414F-9CDC-2647615B7434}" srcOrd="0" destOrd="0" presId="urn:microsoft.com/office/officeart/2008/layout/LinedList"/>
    <dgm:cxn modelId="{BDAE4BAD-2FA7-4EED-B6F7-122B436DA75E}" type="presParOf" srcId="{6D8825B5-B3CE-408C-9F5E-C4DE0349FBD2}" destId="{5C060B95-132F-4FE7-BDF8-F3F8D4BB9400}" srcOrd="0" destOrd="0" presId="urn:microsoft.com/office/officeart/2008/layout/LinedList"/>
    <dgm:cxn modelId="{D0206AE4-E15E-410D-A28D-F3B50FBD2AF2}" type="presParOf" srcId="{6D8825B5-B3CE-408C-9F5E-C4DE0349FBD2}" destId="{66E1E781-B7FF-4938-A705-814241CE9EB8}" srcOrd="1" destOrd="0" presId="urn:microsoft.com/office/officeart/2008/layout/LinedList"/>
    <dgm:cxn modelId="{41BBADBE-DEDD-41BA-AF95-E5AF29999D68}" type="presParOf" srcId="{66E1E781-B7FF-4938-A705-814241CE9EB8}" destId="{B0CC3FEF-1C70-44D3-A214-1B7FA7108716}" srcOrd="0" destOrd="0" presId="urn:microsoft.com/office/officeart/2008/layout/LinedList"/>
    <dgm:cxn modelId="{51A78527-B91B-4994-AC5A-310FDDA547D0}" type="presParOf" srcId="{66E1E781-B7FF-4938-A705-814241CE9EB8}" destId="{9245FDAB-57F9-4491-B052-6F05607FC469}" srcOrd="1" destOrd="0" presId="urn:microsoft.com/office/officeart/2008/layout/LinedList"/>
    <dgm:cxn modelId="{E755BC5C-5013-43FA-B6D5-BD95EA6C870A}" type="presParOf" srcId="{6D8825B5-B3CE-408C-9F5E-C4DE0349FBD2}" destId="{7A33035F-D6E6-457D-ABCE-9D9687B1CA60}" srcOrd="2" destOrd="0" presId="urn:microsoft.com/office/officeart/2008/layout/LinedList"/>
    <dgm:cxn modelId="{1174B1FB-C33A-472E-AE7F-AE3AEF2AD65E}" type="presParOf" srcId="{6D8825B5-B3CE-408C-9F5E-C4DE0349FBD2}" destId="{853A4A82-9978-45F4-A973-74F3E87D1B53}" srcOrd="3" destOrd="0" presId="urn:microsoft.com/office/officeart/2008/layout/LinedList"/>
    <dgm:cxn modelId="{B03A67A7-CF34-40F9-8814-45BEA9C65438}" type="presParOf" srcId="{853A4A82-9978-45F4-A973-74F3E87D1B53}" destId="{B1E27C96-9250-4084-B70F-7150EA128080}" srcOrd="0" destOrd="0" presId="urn:microsoft.com/office/officeart/2008/layout/LinedList"/>
    <dgm:cxn modelId="{259DC877-9389-4D19-9636-CB6AD03D8B4D}" type="presParOf" srcId="{853A4A82-9978-45F4-A973-74F3E87D1B53}" destId="{67BB9B2D-8CCC-480D-9D52-78D08B87B5EA}" srcOrd="1" destOrd="0" presId="urn:microsoft.com/office/officeart/2008/layout/LinedList"/>
    <dgm:cxn modelId="{8E65C62E-842D-4960-8568-072D0E7A8971}" type="presParOf" srcId="{6D8825B5-B3CE-408C-9F5E-C4DE0349FBD2}" destId="{CA8ADDF2-14C3-4185-8688-BEED4A178E29}" srcOrd="4" destOrd="0" presId="urn:microsoft.com/office/officeart/2008/layout/LinedList"/>
    <dgm:cxn modelId="{E4E6DB45-CA29-4657-A2BB-957D3148E4C8}" type="presParOf" srcId="{6D8825B5-B3CE-408C-9F5E-C4DE0349FBD2}" destId="{64C7EC56-BEAA-436E-9C4C-4E64017FB30E}" srcOrd="5" destOrd="0" presId="urn:microsoft.com/office/officeart/2008/layout/LinedList"/>
    <dgm:cxn modelId="{A346620E-487E-4622-9240-11C85877A2FA}" type="presParOf" srcId="{64C7EC56-BEAA-436E-9C4C-4E64017FB30E}" destId="{3404D01D-33B7-44AF-86F8-4A0E21E72906}" srcOrd="0" destOrd="0" presId="urn:microsoft.com/office/officeart/2008/layout/LinedList"/>
    <dgm:cxn modelId="{3CD8B857-5D2C-4088-94BA-768F0D827BAA}" type="presParOf" srcId="{64C7EC56-BEAA-436E-9C4C-4E64017FB30E}" destId="{74DB51D5-F531-46B1-9E14-6046272070D6}" srcOrd="1" destOrd="0" presId="urn:microsoft.com/office/officeart/2008/layout/LinedList"/>
    <dgm:cxn modelId="{A14787A2-41E3-40F0-9613-0FF4272DBAD9}" type="presParOf" srcId="{6D8825B5-B3CE-408C-9F5E-C4DE0349FBD2}" destId="{1EFC1CBD-18D5-44EB-9A78-5180E64ECC49}" srcOrd="6" destOrd="0" presId="urn:microsoft.com/office/officeart/2008/layout/LinedList"/>
    <dgm:cxn modelId="{9E3B4BD8-BC2D-4D54-8799-3FD38A662734}" type="presParOf" srcId="{6D8825B5-B3CE-408C-9F5E-C4DE0349FBD2}" destId="{2F59CEF1-F789-4638-96C1-F20C43A7DE25}" srcOrd="7" destOrd="0" presId="urn:microsoft.com/office/officeart/2008/layout/LinedList"/>
    <dgm:cxn modelId="{6EE26A73-9616-4314-A8B1-5B2E5D508463}" type="presParOf" srcId="{2F59CEF1-F789-4638-96C1-F20C43A7DE25}" destId="{F9A55A97-FB90-414F-9CDC-2647615B7434}" srcOrd="0" destOrd="0" presId="urn:microsoft.com/office/officeart/2008/layout/LinedList"/>
    <dgm:cxn modelId="{789CAE18-9D51-44C1-B149-B5C2F97652D6}" type="presParOf" srcId="{2F59CEF1-F789-4638-96C1-F20C43A7DE25}" destId="{84C47B4F-5E24-4020-97B8-8B5D0176C4C4}" srcOrd="1" destOrd="0" presId="urn:microsoft.com/office/officeart/2008/layout/LinedList"/>
    <dgm:cxn modelId="{ADF4A58B-2B99-4DE3-83B2-9FD75065C495}" type="presParOf" srcId="{6D8825B5-B3CE-408C-9F5E-C4DE0349FBD2}" destId="{A92411E7-F8AD-4DFF-A2F5-999D03732CCE}" srcOrd="8" destOrd="0" presId="urn:microsoft.com/office/officeart/2008/layout/LinedList"/>
    <dgm:cxn modelId="{640A4C2A-D0AC-4C61-862B-6AC2123E97C6}" type="presParOf" srcId="{6D8825B5-B3CE-408C-9F5E-C4DE0349FBD2}" destId="{98682A1B-B010-4A35-8A75-ACCA1F8B7DEE}" srcOrd="9" destOrd="0" presId="urn:microsoft.com/office/officeart/2008/layout/LinedList"/>
    <dgm:cxn modelId="{96AE2F8D-90AD-45F1-BA19-20DBAE84D0DA}" type="presParOf" srcId="{98682A1B-B010-4A35-8A75-ACCA1F8B7DEE}" destId="{351A24BA-EF04-4624-9B38-6BBC157CBE1F}" srcOrd="0" destOrd="0" presId="urn:microsoft.com/office/officeart/2008/layout/LinedList"/>
    <dgm:cxn modelId="{999FC737-35E4-4167-A568-F09B0795C3B7}" type="presParOf" srcId="{98682A1B-B010-4A35-8A75-ACCA1F8B7DEE}" destId="{1D84F9AC-DCD3-4015-9FA1-F8C0235AE07D}" srcOrd="1" destOrd="0" presId="urn:microsoft.com/office/officeart/2008/layout/LinedList"/>
    <dgm:cxn modelId="{CFB6E5B4-E1E6-448D-B8B3-453E65BA7FFD}" type="presParOf" srcId="{6D8825B5-B3CE-408C-9F5E-C4DE0349FBD2}" destId="{C38923F8-E392-4FD4-BDB7-D053C99F73E7}" srcOrd="10" destOrd="0" presId="urn:microsoft.com/office/officeart/2008/layout/LinedList"/>
    <dgm:cxn modelId="{A568DF49-F003-457D-8583-DC56B5D82FAA}" type="presParOf" srcId="{6D8825B5-B3CE-408C-9F5E-C4DE0349FBD2}" destId="{B1CEF08A-2131-4FB5-899A-DD23F11A7FA6}" srcOrd="11" destOrd="0" presId="urn:microsoft.com/office/officeart/2008/layout/LinedList"/>
    <dgm:cxn modelId="{F3FA3EF4-5121-4738-8E52-FBEFFC06897C}" type="presParOf" srcId="{B1CEF08A-2131-4FB5-899A-DD23F11A7FA6}" destId="{06D852EE-EF4C-4CFD-AF1F-7DEA752F9CC1}" srcOrd="0" destOrd="0" presId="urn:microsoft.com/office/officeart/2008/layout/LinedList"/>
    <dgm:cxn modelId="{1DAF8DEB-1861-4DA3-86D0-CE326BBB90CF}" type="presParOf" srcId="{B1CEF08A-2131-4FB5-899A-DD23F11A7FA6}" destId="{6AE451E1-1B9E-43B3-A409-77A74A593B29}" srcOrd="1" destOrd="0" presId="urn:microsoft.com/office/officeart/2008/layout/LinedList"/>
    <dgm:cxn modelId="{61E8F589-7B93-427E-952A-ACC9B6A547D4}" type="presParOf" srcId="{6D8825B5-B3CE-408C-9F5E-C4DE0349FBD2}" destId="{2AE88FB3-ACD1-474E-8335-7D354143BAA3}" srcOrd="12" destOrd="0" presId="urn:microsoft.com/office/officeart/2008/layout/LinedList"/>
    <dgm:cxn modelId="{49D8321C-CF75-4466-85F9-816721F85907}" type="presParOf" srcId="{6D8825B5-B3CE-408C-9F5E-C4DE0349FBD2}" destId="{48EE922B-E751-4ED6-B36B-4FF6570F7099}" srcOrd="13" destOrd="0" presId="urn:microsoft.com/office/officeart/2008/layout/LinedList"/>
    <dgm:cxn modelId="{2B42C2A7-9EF5-4AE5-9F4D-20DF6007B34B}" type="presParOf" srcId="{48EE922B-E751-4ED6-B36B-4FF6570F7099}" destId="{0D1FB4A3-1042-43C6-B609-7D3BB62D3C24}" srcOrd="0" destOrd="0" presId="urn:microsoft.com/office/officeart/2008/layout/LinedList"/>
    <dgm:cxn modelId="{0CB5FFA3-42F9-4CBB-9149-0A9C1CA6E2E1}" type="presParOf" srcId="{48EE922B-E751-4ED6-B36B-4FF6570F7099}" destId="{89E7B1AA-8C2E-4CAC-B2B3-788B32FAE796}" srcOrd="1" destOrd="0" presId="urn:microsoft.com/office/officeart/2008/layout/LinedList"/>
    <dgm:cxn modelId="{45A53F06-2B47-4FFB-8DED-152F39EFFD0A}" type="presParOf" srcId="{6D8825B5-B3CE-408C-9F5E-C4DE0349FBD2}" destId="{73A94415-F912-4C6B-86FD-3AD4B0035214}" srcOrd="14" destOrd="0" presId="urn:microsoft.com/office/officeart/2008/layout/LinedList"/>
    <dgm:cxn modelId="{39E6F72F-BB54-4FEC-AC42-57F7CE831CEE}" type="presParOf" srcId="{6D8825B5-B3CE-408C-9F5E-C4DE0349FBD2}" destId="{619E94CB-1BEB-46EA-9ECA-05749D353E7F}" srcOrd="15" destOrd="0" presId="urn:microsoft.com/office/officeart/2008/layout/LinedList"/>
    <dgm:cxn modelId="{52545592-8B05-4253-8B94-0FE0B1A01E0E}" type="presParOf" srcId="{619E94CB-1BEB-46EA-9ECA-05749D353E7F}" destId="{57DD023A-E6B6-4C43-A96F-8AE53650B240}" srcOrd="0" destOrd="0" presId="urn:microsoft.com/office/officeart/2008/layout/LinedList"/>
    <dgm:cxn modelId="{8F6DD447-7EB3-49A0-8163-868187B2B58E}" type="presParOf" srcId="{619E94CB-1BEB-46EA-9ECA-05749D353E7F}" destId="{D4528CF9-2E40-4988-8C7E-0CAA80C56339}" srcOrd="1" destOrd="0" presId="urn:microsoft.com/office/officeart/2008/layout/LinedList"/>
    <dgm:cxn modelId="{36ADC0F8-BB5B-4562-B280-ED5782F77270}" type="presParOf" srcId="{6D8825B5-B3CE-408C-9F5E-C4DE0349FBD2}" destId="{C84258FD-089A-42DC-9BCB-96F958DBAB45}" srcOrd="16" destOrd="0" presId="urn:microsoft.com/office/officeart/2008/layout/LinedList"/>
    <dgm:cxn modelId="{F0BD3669-A346-4DB5-950C-62B005EB986B}" type="presParOf" srcId="{6D8825B5-B3CE-408C-9F5E-C4DE0349FBD2}" destId="{2476E6D9-DCC3-48DF-A44F-60B627EB4A98}" srcOrd="17" destOrd="0" presId="urn:microsoft.com/office/officeart/2008/layout/LinedList"/>
    <dgm:cxn modelId="{379BBCA1-809C-4AE9-8E21-C1BFBB4E1839}" type="presParOf" srcId="{2476E6D9-DCC3-48DF-A44F-60B627EB4A98}" destId="{451A295C-8C80-4441-8E07-33AB61CDA279}" srcOrd="0" destOrd="0" presId="urn:microsoft.com/office/officeart/2008/layout/LinedList"/>
    <dgm:cxn modelId="{E32446DD-5516-4466-A60D-4B284BACE8A8}" type="presParOf" srcId="{2476E6D9-DCC3-48DF-A44F-60B627EB4A98}" destId="{081C5E9C-FC36-4A52-81E6-5715803E60B1}" srcOrd="1" destOrd="0" presId="urn:microsoft.com/office/officeart/2008/layout/LinedList"/>
    <dgm:cxn modelId="{7D939ED1-C8C4-4D70-A73E-803007D924BC}" type="presParOf" srcId="{6D8825B5-B3CE-408C-9F5E-C4DE0349FBD2}" destId="{BDE184B3-AC25-4DDA-A561-A486D4DD7DFE}" srcOrd="18" destOrd="0" presId="urn:microsoft.com/office/officeart/2008/layout/LinedList"/>
    <dgm:cxn modelId="{3EFF0D0A-4476-44FA-8D97-76C59465D25C}" type="presParOf" srcId="{6D8825B5-B3CE-408C-9F5E-C4DE0349FBD2}" destId="{50C80503-92CA-4BAD-8113-CC154A0F51AE}" srcOrd="19" destOrd="0" presId="urn:microsoft.com/office/officeart/2008/layout/LinedList"/>
    <dgm:cxn modelId="{3822D6DF-2D2F-450F-BA1E-0A37FE5937CD}" type="presParOf" srcId="{50C80503-92CA-4BAD-8113-CC154A0F51AE}" destId="{B30B6AA2-3DA4-43D3-AF80-0BC039233B6C}" srcOrd="0" destOrd="0" presId="urn:microsoft.com/office/officeart/2008/layout/LinedList"/>
    <dgm:cxn modelId="{9E9235ED-C0F2-4062-89C9-6B86556B19CC}" type="presParOf" srcId="{50C80503-92CA-4BAD-8113-CC154A0F51AE}" destId="{EDF5B075-6BA9-4446-9519-369941D59671}"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28 Feb</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Confirm Teams to participate in World Cup</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11 March</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Gauteng North presents to SA Board – all details, cost, full proposal </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18 March</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t>Finalize pack to sent to WTF and all participating Teams.</a:t>
          </a:r>
          <a:endParaRPr lang="en-US" sz="1800" dirty="0">
            <a:latin typeface="+mn-lt"/>
          </a:endParaRP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31 May</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29 September</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latin typeface="+mn-lt"/>
            </a:rPr>
            <a:t>All Teams arrive in South Africa at OR Tambo International </a:t>
          </a: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latin typeface="+mn-lt"/>
            </a:rPr>
            <a:t>Final submission of Players and team registration documents with proof of payment</a:t>
          </a: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custLinFactNeighborX="-3019">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60B95-132F-4FE7-BDF8-F3F8D4BB9400}">
      <dsp:nvSpPr>
        <dsp:cNvPr id="0" name=""/>
        <dsp:cNvSpPr/>
      </dsp:nvSpPr>
      <dsp:spPr>
        <a:xfrm>
          <a:off x="0" y="552"/>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C3FEF-1C70-44D3-A214-1B7FA7108716}">
      <dsp:nvSpPr>
        <dsp:cNvPr id="0" name=""/>
        <dsp:cNvSpPr/>
      </dsp:nvSpPr>
      <dsp:spPr>
        <a:xfrm>
          <a:off x="0" y="552"/>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hlinkClick xmlns:r="http://schemas.openxmlformats.org/officeDocument/2006/relationships" r:id="rId1"/>
            </a:rPr>
            <a:t>Town Lodge Menlo Park, Pretoria, South Africa (south-african-hotels.com)</a:t>
          </a:r>
          <a:endParaRPr lang="en-US" sz="1400" kern="1200"/>
        </a:p>
      </dsp:txBody>
      <dsp:txXfrm>
        <a:off x="0" y="552"/>
        <a:ext cx="6096000" cy="452321"/>
      </dsp:txXfrm>
    </dsp:sp>
    <dsp:sp modelId="{7A33035F-D6E6-457D-ABCE-9D9687B1CA60}">
      <dsp:nvSpPr>
        <dsp:cNvPr id="0" name=""/>
        <dsp:cNvSpPr/>
      </dsp:nvSpPr>
      <dsp:spPr>
        <a:xfrm>
          <a:off x="0" y="452873"/>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27C96-9250-4084-B70F-7150EA128080}">
      <dsp:nvSpPr>
        <dsp:cNvPr id="0" name=""/>
        <dsp:cNvSpPr/>
      </dsp:nvSpPr>
      <dsp:spPr>
        <a:xfrm>
          <a:off x="0" y="452873"/>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dirty="0"/>
            <a:t>Double and Single Rooms available</a:t>
          </a:r>
          <a:endParaRPr lang="en-US" sz="1400" kern="1200" dirty="0"/>
        </a:p>
      </dsp:txBody>
      <dsp:txXfrm>
        <a:off x="0" y="452873"/>
        <a:ext cx="6096000" cy="452321"/>
      </dsp:txXfrm>
    </dsp:sp>
    <dsp:sp modelId="{CA8ADDF2-14C3-4185-8688-BEED4A178E29}">
      <dsp:nvSpPr>
        <dsp:cNvPr id="0" name=""/>
        <dsp:cNvSpPr/>
      </dsp:nvSpPr>
      <dsp:spPr>
        <a:xfrm>
          <a:off x="0" y="905194"/>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4D01D-33B7-44AF-86F8-4A0E21E72906}">
      <dsp:nvSpPr>
        <dsp:cNvPr id="0" name=""/>
        <dsp:cNvSpPr/>
      </dsp:nvSpPr>
      <dsp:spPr>
        <a:xfrm>
          <a:off x="0" y="905194"/>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t>Hotel has sufficient rooms to cater for all Teams  and some Supporters if required</a:t>
          </a:r>
          <a:endParaRPr lang="en-US" sz="1400" kern="1200"/>
        </a:p>
      </dsp:txBody>
      <dsp:txXfrm>
        <a:off x="0" y="905194"/>
        <a:ext cx="6096000" cy="452321"/>
      </dsp:txXfrm>
    </dsp:sp>
    <dsp:sp modelId="{1EFC1CBD-18D5-44EB-9A78-5180E64ECC49}">
      <dsp:nvSpPr>
        <dsp:cNvPr id="0" name=""/>
        <dsp:cNvSpPr/>
      </dsp:nvSpPr>
      <dsp:spPr>
        <a:xfrm>
          <a:off x="0" y="1357515"/>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55A97-FB90-414F-9CDC-2647615B7434}">
      <dsp:nvSpPr>
        <dsp:cNvPr id="0" name=""/>
        <dsp:cNvSpPr/>
      </dsp:nvSpPr>
      <dsp:spPr>
        <a:xfrm>
          <a:off x="0" y="1357515"/>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t>Hotel is 16km away from Courts </a:t>
          </a:r>
          <a:endParaRPr lang="en-US" sz="1400" kern="1200"/>
        </a:p>
      </dsp:txBody>
      <dsp:txXfrm>
        <a:off x="0" y="1357515"/>
        <a:ext cx="6096000" cy="452321"/>
      </dsp:txXfrm>
    </dsp:sp>
    <dsp:sp modelId="{A92411E7-F8AD-4DFF-A2F5-999D03732CCE}">
      <dsp:nvSpPr>
        <dsp:cNvPr id="0" name=""/>
        <dsp:cNvSpPr/>
      </dsp:nvSpPr>
      <dsp:spPr>
        <a:xfrm>
          <a:off x="0" y="1809836"/>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A24BA-EF04-4624-9B38-6BBC157CBE1F}">
      <dsp:nvSpPr>
        <dsp:cNvPr id="0" name=""/>
        <dsp:cNvSpPr/>
      </dsp:nvSpPr>
      <dsp:spPr>
        <a:xfrm>
          <a:off x="0" y="1809836"/>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t>Closer accommodation alternatives can be provided to Spectators</a:t>
          </a:r>
          <a:endParaRPr lang="en-US" sz="1400" kern="1200"/>
        </a:p>
      </dsp:txBody>
      <dsp:txXfrm>
        <a:off x="0" y="1809836"/>
        <a:ext cx="6096000" cy="452321"/>
      </dsp:txXfrm>
    </dsp:sp>
    <dsp:sp modelId="{C38923F8-E392-4FD4-BDB7-D053C99F73E7}">
      <dsp:nvSpPr>
        <dsp:cNvPr id="0" name=""/>
        <dsp:cNvSpPr/>
      </dsp:nvSpPr>
      <dsp:spPr>
        <a:xfrm>
          <a:off x="0" y="2262157"/>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852EE-EF4C-4CFD-AF1F-7DEA752F9CC1}">
      <dsp:nvSpPr>
        <dsp:cNvPr id="0" name=""/>
        <dsp:cNvSpPr/>
      </dsp:nvSpPr>
      <dsp:spPr>
        <a:xfrm>
          <a:off x="0" y="2262157"/>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t>Hotel offers Dinner, Bed and Breakfast </a:t>
          </a:r>
          <a:endParaRPr lang="en-US" sz="1400" kern="1200"/>
        </a:p>
      </dsp:txBody>
      <dsp:txXfrm>
        <a:off x="0" y="2262157"/>
        <a:ext cx="6096000" cy="452321"/>
      </dsp:txXfrm>
    </dsp:sp>
    <dsp:sp modelId="{2AE88FB3-ACD1-474E-8335-7D354143BAA3}">
      <dsp:nvSpPr>
        <dsp:cNvPr id="0" name=""/>
        <dsp:cNvSpPr/>
      </dsp:nvSpPr>
      <dsp:spPr>
        <a:xfrm>
          <a:off x="0" y="2714478"/>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FB4A3-1042-43C6-B609-7D3BB62D3C24}">
      <dsp:nvSpPr>
        <dsp:cNvPr id="0" name=""/>
        <dsp:cNvSpPr/>
      </dsp:nvSpPr>
      <dsp:spPr>
        <a:xfrm>
          <a:off x="0" y="2714478"/>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t>Players Night will be at Hotel</a:t>
          </a:r>
          <a:endParaRPr lang="en-US" sz="1400" kern="1200"/>
        </a:p>
      </dsp:txBody>
      <dsp:txXfrm>
        <a:off x="0" y="2714478"/>
        <a:ext cx="6096000" cy="452321"/>
      </dsp:txXfrm>
    </dsp:sp>
    <dsp:sp modelId="{73A94415-F912-4C6B-86FD-3AD4B0035214}">
      <dsp:nvSpPr>
        <dsp:cNvPr id="0" name=""/>
        <dsp:cNvSpPr/>
      </dsp:nvSpPr>
      <dsp:spPr>
        <a:xfrm>
          <a:off x="0" y="3166799"/>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D023A-E6B6-4C43-A96F-8AE53650B240}">
      <dsp:nvSpPr>
        <dsp:cNvPr id="0" name=""/>
        <dsp:cNvSpPr/>
      </dsp:nvSpPr>
      <dsp:spPr>
        <a:xfrm>
          <a:off x="0" y="3166799"/>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t>All Dietary requirements are catered for </a:t>
          </a:r>
          <a:endParaRPr lang="en-US" sz="1400" kern="1200"/>
        </a:p>
      </dsp:txBody>
      <dsp:txXfrm>
        <a:off x="0" y="3166799"/>
        <a:ext cx="6096000" cy="452321"/>
      </dsp:txXfrm>
    </dsp:sp>
    <dsp:sp modelId="{C84258FD-089A-42DC-9BCB-96F958DBAB45}">
      <dsp:nvSpPr>
        <dsp:cNvPr id="0" name=""/>
        <dsp:cNvSpPr/>
      </dsp:nvSpPr>
      <dsp:spPr>
        <a:xfrm>
          <a:off x="0" y="3619120"/>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1A295C-8C80-4441-8E07-33AB61CDA279}">
      <dsp:nvSpPr>
        <dsp:cNvPr id="0" name=""/>
        <dsp:cNvSpPr/>
      </dsp:nvSpPr>
      <dsp:spPr>
        <a:xfrm>
          <a:off x="0" y="3619120"/>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t>Buses will transport players to and from Courts</a:t>
          </a:r>
          <a:endParaRPr lang="en-US" sz="1400" kern="1200"/>
        </a:p>
      </dsp:txBody>
      <dsp:txXfrm>
        <a:off x="0" y="3619120"/>
        <a:ext cx="6096000" cy="452321"/>
      </dsp:txXfrm>
    </dsp:sp>
    <dsp:sp modelId="{BDE184B3-AC25-4DDA-A561-A486D4DD7DFE}">
      <dsp:nvSpPr>
        <dsp:cNvPr id="0" name=""/>
        <dsp:cNvSpPr/>
      </dsp:nvSpPr>
      <dsp:spPr>
        <a:xfrm>
          <a:off x="0" y="4071441"/>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B6AA2-3DA4-43D3-AF80-0BC039233B6C}">
      <dsp:nvSpPr>
        <dsp:cNvPr id="0" name=""/>
        <dsp:cNvSpPr/>
      </dsp:nvSpPr>
      <dsp:spPr>
        <a:xfrm>
          <a:off x="0" y="4071441"/>
          <a:ext cx="6096000" cy="45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kern="1200"/>
            <a:t>Hotel is close to Menlyn Mall and Menlyn Maine</a:t>
          </a:r>
          <a:endParaRPr lang="en-US" sz="1400" kern="1200"/>
        </a:p>
      </dsp:txBody>
      <dsp:txXfrm>
        <a:off x="0" y="4071441"/>
        <a:ext cx="6096000" cy="45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28 Feb</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Confirm Teams to participate in World Cup</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11 March</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Gauteng North presents to SA Board – all details, cost, full proposal </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18 March</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Finalize pack to sent to WTF and all participating Teams.</a:t>
          </a:r>
          <a:endParaRPr lang="en-US" sz="1800" kern="1200" dirty="0">
            <a:latin typeface="+mn-lt"/>
          </a:endParaRP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31 May</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Final submission of Players and team registration documents with proof of payment</a:t>
          </a: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19901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29 September</a:t>
          </a:r>
        </a:p>
      </dsp:txBody>
      <dsp:txXfrm rot="-5400000">
        <a:off x="842002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All Teams arrive in South Africa at OR Tambo International </a:t>
          </a: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3/15/2023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9</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3.png"/><Relationship Id="rId7" Type="http://schemas.openxmlformats.org/officeDocument/2006/relationships/diagramData" Target="../diagrams/data1.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11" Type="http://schemas.microsoft.com/office/2007/relationships/diagramDrawing" Target="../diagrams/drawing1.xml"/><Relationship Id="rId5" Type="http://schemas.openxmlformats.org/officeDocument/2006/relationships/image" Target="../media/image15.png"/><Relationship Id="rId10" Type="http://schemas.openxmlformats.org/officeDocument/2006/relationships/diagramColors" Target="../diagrams/colors1.xml"/><Relationship Id="rId4" Type="http://schemas.openxmlformats.org/officeDocument/2006/relationships/image" Target="../media/image14.png"/><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hyperlink" Target="https://greenlyn.co.za/" TargetMode="External"/><Relationship Id="rId3" Type="http://schemas.openxmlformats.org/officeDocument/2006/relationships/image" Target="../media/image18.png"/><Relationship Id="rId7" Type="http://schemas.openxmlformats.org/officeDocument/2006/relationships/hyperlink" Target="https://www.eatout.co.za/article/best-restaurants-hazelwood-pretoria/"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hyperlink" Target="https://www.menlynmaine.co.za/" TargetMode="External"/><Relationship Id="rId5" Type="http://schemas.openxmlformats.org/officeDocument/2006/relationships/image" Target="../media/image20.png"/><Relationship Id="rId10" Type="http://schemas.openxmlformats.org/officeDocument/2006/relationships/hyperlink" Target="https://www.menlynpark.co.za/" TargetMode="External"/><Relationship Id="rId4" Type="http://schemas.openxmlformats.org/officeDocument/2006/relationships/image" Target="../media/image19.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World Cup 2023</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All you need to know -Itinerary</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Pretoria Municipal Recreation Club </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78195" y="1297797"/>
            <a:ext cx="5437186" cy="535354"/>
          </a:xfrm>
        </p:spPr>
        <p:txBody>
          <a:bodyPr/>
          <a:lstStyle/>
          <a:p>
            <a:r>
              <a:rPr lang="en-US" dirty="0"/>
              <a:t>Venue</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3" y="1282403"/>
            <a:ext cx="5436392" cy="535354"/>
          </a:xfrm>
        </p:spPr>
        <p:txBody>
          <a:bodyPr/>
          <a:lstStyle/>
          <a:p>
            <a:r>
              <a:rPr lang="en-US" dirty="0"/>
              <a:t>Ringtennis Courts</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10</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Content Placeholder 14">
            <a:extLst>
              <a:ext uri="{FF2B5EF4-FFF2-40B4-BE49-F238E27FC236}">
                <a16:creationId xmlns:a16="http://schemas.microsoft.com/office/drawing/2014/main" id="{7DEB2412-1F4C-86C2-BC78-76B26766695B}"/>
              </a:ext>
            </a:extLst>
          </p:cNvPr>
          <p:cNvPicPr>
            <a:picLocks noGrp="1" noChangeAspect="1"/>
          </p:cNvPicPr>
          <p:nvPr>
            <p:ph sz="half" idx="2"/>
          </p:nvPr>
        </p:nvPicPr>
        <p:blipFill>
          <a:blip r:embed="rId3"/>
          <a:stretch>
            <a:fillRect/>
          </a:stretch>
        </p:blipFill>
        <p:spPr>
          <a:xfrm>
            <a:off x="5056368" y="4730280"/>
            <a:ext cx="3384724" cy="1701887"/>
          </a:xfrm>
        </p:spPr>
      </p:pic>
      <p:sp>
        <p:nvSpPr>
          <p:cNvPr id="13" name="Content Placeholder 12">
            <a:extLst>
              <a:ext uri="{FF2B5EF4-FFF2-40B4-BE49-F238E27FC236}">
                <a16:creationId xmlns:a16="http://schemas.microsoft.com/office/drawing/2014/main" id="{79256A1E-8A4D-6F7E-0C6E-32D300CC117B}"/>
              </a:ext>
            </a:extLst>
          </p:cNvPr>
          <p:cNvSpPr>
            <a:spLocks noGrp="1"/>
          </p:cNvSpPr>
          <p:nvPr>
            <p:ph sz="quarter" idx="4"/>
          </p:nvPr>
        </p:nvSpPr>
        <p:spPr>
          <a:xfrm>
            <a:off x="6096000" y="1920717"/>
            <a:ext cx="5436391" cy="3515555"/>
          </a:xfrm>
        </p:spPr>
        <p:txBody>
          <a:bodyPr/>
          <a:lstStyle/>
          <a:p>
            <a:r>
              <a:rPr lang="en-US" dirty="0"/>
              <a:t>Currently has 20 courts of which 16 will be used for the World Cup</a:t>
            </a:r>
          </a:p>
          <a:p>
            <a:r>
              <a:rPr lang="en-US" dirty="0"/>
              <a:t>2-4 Ringo Courts will be made available</a:t>
            </a:r>
          </a:p>
          <a:p>
            <a:endParaRPr lang="en-ZA" dirty="0"/>
          </a:p>
        </p:txBody>
      </p:sp>
      <p:sp>
        <p:nvSpPr>
          <p:cNvPr id="16" name="Content Placeholder 12">
            <a:extLst>
              <a:ext uri="{FF2B5EF4-FFF2-40B4-BE49-F238E27FC236}">
                <a16:creationId xmlns:a16="http://schemas.microsoft.com/office/drawing/2014/main" id="{B3848196-38BA-9CE7-6663-A30D3A4C269D}"/>
              </a:ext>
            </a:extLst>
          </p:cNvPr>
          <p:cNvSpPr txBox="1">
            <a:spLocks/>
          </p:cNvSpPr>
          <p:nvPr/>
        </p:nvSpPr>
        <p:spPr>
          <a:xfrm>
            <a:off x="461567" y="2155912"/>
            <a:ext cx="5436391" cy="351555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Lunch will be provided at the Club </a:t>
            </a:r>
          </a:p>
          <a:p>
            <a:r>
              <a:rPr lang="en-US" dirty="0"/>
              <a:t>Take aways and Snack Bar</a:t>
            </a:r>
          </a:p>
          <a:p>
            <a:r>
              <a:rPr lang="en-US" dirty="0"/>
              <a:t>Fully Stocked Bar </a:t>
            </a:r>
          </a:p>
          <a:p>
            <a:r>
              <a:rPr lang="en-US" dirty="0"/>
              <a:t>Safety and Security will be provided</a:t>
            </a:r>
          </a:p>
          <a:p>
            <a:r>
              <a:rPr lang="en-US" dirty="0"/>
              <a:t>Seating will be provided</a:t>
            </a:r>
          </a:p>
          <a:p>
            <a:r>
              <a:rPr lang="en-US" dirty="0"/>
              <a:t>Close to Shopping Centers</a:t>
            </a:r>
          </a:p>
          <a:p>
            <a:endParaRPr lang="en-ZA" dirty="0"/>
          </a:p>
        </p:txBody>
      </p:sp>
      <p:pic>
        <p:nvPicPr>
          <p:cNvPr id="18" name="Picture 17">
            <a:extLst>
              <a:ext uri="{FF2B5EF4-FFF2-40B4-BE49-F238E27FC236}">
                <a16:creationId xmlns:a16="http://schemas.microsoft.com/office/drawing/2014/main" id="{2FBD02A2-9363-2BE8-6B57-433C65C4FA2D}"/>
              </a:ext>
            </a:extLst>
          </p:cNvPr>
          <p:cNvPicPr>
            <a:picLocks noChangeAspect="1"/>
          </p:cNvPicPr>
          <p:nvPr/>
        </p:nvPicPr>
        <p:blipFill>
          <a:blip r:embed="rId4"/>
          <a:stretch>
            <a:fillRect/>
          </a:stretch>
        </p:blipFill>
        <p:spPr>
          <a:xfrm>
            <a:off x="8441092" y="4223305"/>
            <a:ext cx="3384724" cy="2208862"/>
          </a:xfrm>
          <a:prstGeom prst="rect">
            <a:avLst/>
          </a:prstGeom>
        </p:spPr>
      </p:pic>
    </p:spTree>
    <p:extLst>
      <p:ext uri="{BB962C8B-B14F-4D97-AF65-F5344CB8AC3E}">
        <p14:creationId xmlns:p14="http://schemas.microsoft.com/office/powerpoint/2010/main" val="389134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a:bodyPr>
          <a:lstStyle/>
          <a:p>
            <a:r>
              <a:rPr lang="en-US" dirty="0"/>
              <a:t>Welcome to the World Cup in Pretoria. Gauteng North </a:t>
            </a:r>
            <a:r>
              <a:rPr lang="en-US" dirty="0" err="1"/>
              <a:t>Tenniquoits</a:t>
            </a:r>
            <a:r>
              <a:rPr lang="en-US" dirty="0"/>
              <a:t>/ </a:t>
            </a:r>
            <a:r>
              <a:rPr lang="en-US" dirty="0" err="1"/>
              <a:t>Ringtennis</a:t>
            </a:r>
            <a:r>
              <a:rPr lang="en-US" dirty="0"/>
              <a:t> Union welcomes you to our beautiful City and Courts. </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352156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Jeanette de la Rey	</a:t>
            </a:r>
          </a:p>
          <a:p>
            <a:r>
              <a:rPr lang="en-US" dirty="0"/>
              <a:t>Jettadlr@gmail.com</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7" name="Freeform: Shape 2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Shape 2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2" name="Rectangle 3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kern="1200" dirty="0">
                <a:solidFill>
                  <a:schemeClr val="tx1"/>
                </a:solidFill>
                <a:latin typeface="+mj-lt"/>
                <a:ea typeface="+mj-ea"/>
                <a:cs typeface="+mj-cs"/>
              </a:rPr>
              <a:t>Pretoria</a:t>
            </a:r>
          </a:p>
        </p:txBody>
      </p:sp>
      <p:pic>
        <p:nvPicPr>
          <p:cNvPr id="17" name="Picture 16">
            <a:extLst>
              <a:ext uri="{FF2B5EF4-FFF2-40B4-BE49-F238E27FC236}">
                <a16:creationId xmlns:a16="http://schemas.microsoft.com/office/drawing/2014/main" id="{2DD7B891-DB9F-6E63-DCED-74DE5E1C74C3}"/>
              </a:ext>
            </a:extLst>
          </p:cNvPr>
          <p:cNvPicPr>
            <a:picLocks noChangeAspect="1"/>
          </p:cNvPicPr>
          <p:nvPr/>
        </p:nvPicPr>
        <p:blipFill rotWithShape="1">
          <a:blip r:embed="rId2"/>
          <a:srcRect t="39363" b="5314"/>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34" name="Oval 33">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13" y="360283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267325" y="4508500"/>
            <a:ext cx="6373813" cy="1562959"/>
          </a:xfrm>
        </p:spPr>
        <p:txBody>
          <a:bodyPr vert="horz" wrap="square" lIns="0" tIns="0" rIns="0" bIns="0" rtlCol="0" anchor="t">
            <a:normAutofit/>
          </a:bodyPr>
          <a:lstStyle/>
          <a:p>
            <a:pPr>
              <a:buFont typeface="Arial" panose="020B0604020202020204" pitchFamily="34" charset="0"/>
              <a:buChar char="•"/>
            </a:pPr>
            <a:r>
              <a:rPr lang="en-US" sz="1600" dirty="0"/>
              <a:t>Host City</a:t>
            </a:r>
          </a:p>
          <a:p>
            <a:pPr>
              <a:buFont typeface="Arial" panose="020B0604020202020204" pitchFamily="34" charset="0"/>
              <a:buChar char="•"/>
            </a:pPr>
            <a:r>
              <a:rPr lang="en-US" sz="1600" dirty="0"/>
              <a:t>Ringtennis World Cup 2023</a:t>
            </a:r>
          </a:p>
          <a:p>
            <a:pPr>
              <a:buFont typeface="Arial" panose="020B0604020202020204" pitchFamily="34" charset="0"/>
              <a:buChar char="•"/>
            </a:pPr>
            <a:r>
              <a:rPr lang="en-US" sz="1600" dirty="0"/>
              <a:t>30 September -8 October 2023</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a:t>
            </a:fld>
            <a:endParaRPr lang="en-US">
              <a:solidFill>
                <a:schemeClr val="tx1">
                  <a:alpha val="80000"/>
                </a:schemeClr>
              </a:solidFill>
            </a:endParaRPr>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4" name="Freeform: Shape 33">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Oval 34">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Shape 36">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39" name="Rectangle 3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a:t>Introduction</a:t>
            </a:r>
          </a:p>
        </p:txBody>
      </p:sp>
      <p:sp>
        <p:nvSpPr>
          <p:cNvPr id="41" name="Oval 40">
            <a:extLst>
              <a:ext uri="{FF2B5EF4-FFF2-40B4-BE49-F238E27FC236}">
                <a16:creationId xmlns:a16="http://schemas.microsoft.com/office/drawing/2014/main" id="{C25C2D0C-89F2-4874-A67D-504E65834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50863" y="2677307"/>
            <a:ext cx="4282394" cy="3366018"/>
          </a:xfrm>
        </p:spPr>
        <p:txBody>
          <a:bodyPr vert="horz" wrap="square" lIns="0" tIns="0" rIns="0" bIns="0" rtlCol="0" anchor="t">
            <a:normAutofit fontScale="92500" lnSpcReduction="10000"/>
          </a:bodyPr>
          <a:lstStyle/>
          <a:p>
            <a:pPr marL="0">
              <a:lnSpc>
                <a:spcPct val="100000"/>
              </a:lnSpc>
            </a:pPr>
            <a:r>
              <a:rPr lang="en-US" sz="1600" b="0" i="0" dirty="0">
                <a:solidFill>
                  <a:schemeClr val="bg1">
                    <a:alpha val="60000"/>
                  </a:schemeClr>
                </a:solidFill>
                <a:effectLst/>
              </a:rPr>
              <a:t>Pretoria is South Africa's administrative capital, serving as the seat of the executive branch of government, and as the host to all foreign embassies to South Africa. Pretoria straddles the Apies River and extends eastward into the foothills of the </a:t>
            </a:r>
            <a:r>
              <a:rPr lang="en-US" sz="1600" b="0" i="0" dirty="0" err="1">
                <a:solidFill>
                  <a:schemeClr val="bg1">
                    <a:alpha val="60000"/>
                  </a:schemeClr>
                </a:solidFill>
                <a:effectLst/>
              </a:rPr>
              <a:t>Magaliesberg</a:t>
            </a:r>
            <a:r>
              <a:rPr lang="en-US" sz="1600" b="0" i="0" dirty="0">
                <a:solidFill>
                  <a:schemeClr val="bg1">
                    <a:alpha val="60000"/>
                  </a:schemeClr>
                </a:solidFill>
                <a:effectLst/>
              </a:rPr>
              <a:t> mountains. It has a reputation as an academic city and center of research, being home to the Tshwane University of Technology, the University of Pretoria, the University of South Africa, the Council for Scientific and Industrial Research, and the Human Sciences Research Council. It also hosts the National Research Foundation and the South African Bureau of Standards. Pretoria was one of the host cities of the 2010 FIFA World Cup. In October it is covered in Purple from th</a:t>
            </a:r>
            <a:r>
              <a:rPr lang="en-US" sz="1600" dirty="0">
                <a:solidFill>
                  <a:schemeClr val="bg1">
                    <a:alpha val="60000"/>
                  </a:schemeClr>
                </a:solidFill>
              </a:rPr>
              <a:t>e Jacaranda Trees and thus also known as the Jacaranda City. </a:t>
            </a:r>
          </a:p>
        </p:txBody>
      </p:sp>
      <p:pic>
        <p:nvPicPr>
          <p:cNvPr id="26" name="Picture 25">
            <a:extLst>
              <a:ext uri="{FF2B5EF4-FFF2-40B4-BE49-F238E27FC236}">
                <a16:creationId xmlns:a16="http://schemas.microsoft.com/office/drawing/2014/main" id="{6FDF24B3-0695-D4E6-2D84-35600D620923}"/>
              </a:ext>
            </a:extLst>
          </p:cNvPr>
          <p:cNvPicPr>
            <a:picLocks noChangeAspect="1"/>
          </p:cNvPicPr>
          <p:nvPr/>
        </p:nvPicPr>
        <p:blipFill rotWithShape="1">
          <a:blip r:embed="rId3"/>
          <a:srcRect l="10768" r="2867" b="-2"/>
          <a:stretch/>
        </p:blipFill>
        <p:spPr>
          <a:xfrm>
            <a:off x="5587746" y="1596771"/>
            <a:ext cx="3448558" cy="3448558"/>
          </a:xfrm>
          <a:custGeom>
            <a:avLst/>
            <a:gdLst/>
            <a:ahLst/>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pic>
        <p:nvPicPr>
          <p:cNvPr id="28" name="Picture 27" descr="A group of people walking on a street in front of a large building&#10;&#10;Description automatically generated with low confidence">
            <a:extLst>
              <a:ext uri="{FF2B5EF4-FFF2-40B4-BE49-F238E27FC236}">
                <a16:creationId xmlns:a16="http://schemas.microsoft.com/office/drawing/2014/main" id="{28469CA9-20BD-BE68-AA99-9F75EA636E9A}"/>
              </a:ext>
            </a:extLst>
          </p:cNvPr>
          <p:cNvPicPr>
            <a:picLocks noChangeAspect="1"/>
          </p:cNvPicPr>
          <p:nvPr/>
        </p:nvPicPr>
        <p:blipFill rotWithShape="1">
          <a:blip r:embed="rId4"/>
          <a:srcRect l="12986" r="19367" b="-1"/>
          <a:stretch/>
        </p:blipFill>
        <p:spPr>
          <a:xfrm>
            <a:off x="8918575" y="596392"/>
            <a:ext cx="2263776" cy="2263776"/>
          </a:xfrm>
          <a:custGeom>
            <a:avLst/>
            <a:gdLst/>
            <a:ahLst/>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grpSp>
        <p:nvGrpSpPr>
          <p:cNvPr id="43" name="Group 42">
            <a:extLst>
              <a:ext uri="{FF2B5EF4-FFF2-40B4-BE49-F238E27FC236}">
                <a16:creationId xmlns:a16="http://schemas.microsoft.com/office/drawing/2014/main" id="{73FD8943-49CD-489F-AF30-D186003CB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2297" y="5691007"/>
            <a:ext cx="667802" cy="631474"/>
            <a:chOff x="3409557" y="4940429"/>
            <a:chExt cx="667802" cy="631474"/>
          </a:xfrm>
        </p:grpSpPr>
        <p:sp>
          <p:nvSpPr>
            <p:cNvPr id="44" name="Freeform: Shape 43">
              <a:extLst>
                <a:ext uri="{FF2B5EF4-FFF2-40B4-BE49-F238E27FC236}">
                  <a16:creationId xmlns:a16="http://schemas.microsoft.com/office/drawing/2014/main" id="{7D1AA9E7-DA6E-4B0E-AFF8-ACA4D7D793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FDA334A1-5994-4CBD-AF0E-366DEF3A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2" name="Picture 21">
            <a:extLst>
              <a:ext uri="{FF2B5EF4-FFF2-40B4-BE49-F238E27FC236}">
                <a16:creationId xmlns:a16="http://schemas.microsoft.com/office/drawing/2014/main" id="{594BF165-992A-3AD1-34FA-0A31CAF3E88A}"/>
              </a:ext>
            </a:extLst>
          </p:cNvPr>
          <p:cNvPicPr>
            <a:picLocks noChangeAspect="1"/>
          </p:cNvPicPr>
          <p:nvPr/>
        </p:nvPicPr>
        <p:blipFill rotWithShape="1">
          <a:blip r:embed="rId5"/>
          <a:srcRect l="13326" r="29174"/>
          <a:stretch/>
        </p:blipFill>
        <p:spPr>
          <a:xfrm>
            <a:off x="9091612" y="3324733"/>
            <a:ext cx="2936876" cy="2936876"/>
          </a:xfrm>
          <a:custGeom>
            <a:avLst/>
            <a:gdLst/>
            <a:ahLst/>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3</a:t>
            </a:fld>
            <a:endParaRPr lang="en-US">
              <a:solidFill>
                <a:schemeClr val="tx1">
                  <a:alpha val="80000"/>
                </a:schemeClr>
              </a:solidFill>
            </a:endParaRP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a:lstStyle/>
          <a:p>
            <a:r>
              <a:rPr lang="en-US" dirty="0"/>
              <a:t>Team to support you in Pretoria</a:t>
            </a:r>
          </a:p>
        </p:txBody>
      </p:sp>
      <p:pic>
        <p:nvPicPr>
          <p:cNvPr id="17" name="Picture Placeholder 16">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a:blip r:embed="rId3"/>
          <a:srcRect/>
          <a:stretch/>
        </p:blipFill>
        <p:spPr>
          <a:xfrm>
            <a:off x="1207008" y="1990724"/>
            <a:ext cx="1435608" cy="1435608"/>
          </a:xfrm>
        </p:spPr>
      </p:pic>
      <p:pic>
        <p:nvPicPr>
          <p:cNvPr id="36" name="Picture Placeholder 35">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a:blip r:embed="rId4"/>
          <a:srcRect/>
          <a:stretch/>
        </p:blipFill>
        <p:spPr>
          <a:xfrm>
            <a:off x="3966400" y="1990724"/>
            <a:ext cx="1435608" cy="1435608"/>
          </a:xfrm>
        </p:spPr>
      </p:pic>
      <p:pic>
        <p:nvPicPr>
          <p:cNvPr id="38" name="Picture Placeholder 37">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a:blip r:embed="rId5"/>
          <a:srcRect/>
          <a:stretch/>
        </p:blipFill>
        <p:spPr>
          <a:xfrm>
            <a:off x="6789992" y="1993392"/>
            <a:ext cx="1435608" cy="1435608"/>
          </a:xfrm>
        </p:spPr>
      </p:pic>
      <p:pic>
        <p:nvPicPr>
          <p:cNvPr id="40" name="Picture Placeholder 39">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a:blip r:embed="rId6"/>
          <a:srcRect/>
          <a:stretch/>
        </p:blipFill>
        <p:spPr>
          <a:xfrm>
            <a:off x="9613584" y="1990724"/>
            <a:ext cx="1435608" cy="1435608"/>
          </a:xfrm>
        </p:spPr>
      </p:pic>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902239" cy="365760"/>
          </a:xfrm>
        </p:spPr>
        <p:txBody>
          <a:bodyPr/>
          <a:lstStyle/>
          <a:p>
            <a:r>
              <a:rPr lang="en-US" dirty="0"/>
              <a:t>Theuns Kruger</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982031" y="3759476"/>
            <a:ext cx="1711325" cy="365760"/>
          </a:xfrm>
        </p:spPr>
        <p:txBody>
          <a:bodyPr/>
          <a:lstStyle/>
          <a:p>
            <a:r>
              <a:rPr lang="en-US" dirty="0"/>
              <a:t>Jaco du Toit</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548755" y="3781425"/>
            <a:ext cx="2428249" cy="365760"/>
          </a:xfrm>
        </p:spPr>
        <p:txBody>
          <a:bodyPr/>
          <a:lstStyle/>
          <a:p>
            <a:r>
              <a:rPr lang="en-US" dirty="0"/>
              <a:t>Yolanda van </a:t>
            </a:r>
            <a:r>
              <a:rPr lang="en-US" dirty="0" err="1"/>
              <a:t>Staden</a:t>
            </a:r>
            <a:endParaRPr lang="en-US" dirty="0"/>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1425"/>
            <a:ext cx="2208025" cy="365760"/>
          </a:xfrm>
        </p:spPr>
        <p:txBody>
          <a:bodyPr/>
          <a:lstStyle/>
          <a:p>
            <a:r>
              <a:rPr lang="en-US" dirty="0"/>
              <a:t>Jeanette de la Rey</a:t>
            </a:r>
          </a:p>
        </p:txBody>
      </p:sp>
      <p:sp>
        <p:nvSpPr>
          <p:cNvPr id="7" name="Date Placeholder 6">
            <a:extLst>
              <a:ext uri="{FF2B5EF4-FFF2-40B4-BE49-F238E27FC236}">
                <a16:creationId xmlns:a16="http://schemas.microsoft.com/office/drawing/2014/main" id="{45F69D6A-822D-4DB9-A2CC-D9106F1F2B68}"/>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8" name="Footer Placeholder 7">
            <a:extLst>
              <a:ext uri="{FF2B5EF4-FFF2-40B4-BE49-F238E27FC236}">
                <a16:creationId xmlns:a16="http://schemas.microsoft.com/office/drawing/2014/main" id="{6375D7F3-165A-439B-8D1D-6553B68C288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Tree>
    <p:extLst>
      <p:ext uri="{BB962C8B-B14F-4D97-AF65-F5344CB8AC3E}">
        <p14:creationId xmlns:p14="http://schemas.microsoft.com/office/powerpoint/2010/main" val="297987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dirty="0"/>
              <a:t>Itinerary</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558620"/>
            <a:ext cx="5437187" cy="2265216"/>
          </a:xfrm>
        </p:spPr>
        <p:txBody>
          <a:bodyPr vert="horz" wrap="square" lIns="0" tIns="0" rIns="0" bIns="0" rtlCol="0">
            <a:normAutofit fontScale="92500" lnSpcReduction="20000"/>
          </a:bodyPr>
          <a:lstStyle/>
          <a:p>
            <a:pPr marL="0" indent="0">
              <a:lnSpc>
                <a:spcPct val="100000"/>
              </a:lnSpc>
              <a:buNone/>
            </a:pPr>
            <a:r>
              <a:rPr lang="en-US" dirty="0"/>
              <a:t>Arrival </a:t>
            </a:r>
          </a:p>
          <a:p>
            <a:pPr marL="0" indent="0">
              <a:lnSpc>
                <a:spcPct val="100000"/>
              </a:lnSpc>
              <a:buNone/>
            </a:pPr>
            <a:r>
              <a:rPr lang="en-US" kern="1200" dirty="0">
                <a:latin typeface="+mn-lt"/>
                <a:ea typeface="+mn-ea"/>
                <a:cs typeface="+mn-cs"/>
              </a:rPr>
              <a:t>Hotel </a:t>
            </a:r>
          </a:p>
          <a:p>
            <a:pPr marL="0" indent="0">
              <a:lnSpc>
                <a:spcPct val="100000"/>
              </a:lnSpc>
              <a:buNone/>
            </a:pPr>
            <a:r>
              <a:rPr lang="en-US" dirty="0"/>
              <a:t>Travel to and from the Courts</a:t>
            </a:r>
          </a:p>
          <a:p>
            <a:pPr marL="0" indent="0">
              <a:lnSpc>
                <a:spcPct val="100000"/>
              </a:lnSpc>
              <a:buNone/>
            </a:pPr>
            <a:r>
              <a:rPr lang="en-US" dirty="0"/>
              <a:t>Courts</a:t>
            </a:r>
          </a:p>
          <a:p>
            <a:pPr marL="0" indent="0">
              <a:lnSpc>
                <a:spcPct val="100000"/>
              </a:lnSpc>
              <a:buNone/>
            </a:pPr>
            <a:r>
              <a:rPr lang="en-US" kern="1200" dirty="0">
                <a:latin typeface="+mn-lt"/>
                <a:ea typeface="+mn-ea"/>
                <a:cs typeface="+mn-cs"/>
              </a:rPr>
              <a:t>Player’s night and Off day</a:t>
            </a: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5</a:t>
            </a:fld>
            <a:endParaRPr lang="en-US"/>
          </a:p>
        </p:txBody>
      </p:sp>
    </p:spTree>
    <p:extLst>
      <p:ext uri="{BB962C8B-B14F-4D97-AF65-F5344CB8AC3E}">
        <p14:creationId xmlns:p14="http://schemas.microsoft.com/office/powerpoint/2010/main" val="56002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80363"/>
            <a:ext cx="5437188" cy="1333055"/>
          </a:xfrm>
        </p:spPr>
        <p:txBody>
          <a:bodyPr wrap="square" anchor="t">
            <a:normAutofit/>
          </a:bodyPr>
          <a:lstStyle/>
          <a:p>
            <a:r>
              <a:rPr lang="en-US" dirty="0"/>
              <a:t>Arrival </a:t>
            </a:r>
          </a:p>
        </p:txBody>
      </p:sp>
      <p:grpSp>
        <p:nvGrpSpPr>
          <p:cNvPr id="24" name="Group 15">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5" name="Freeform: Shape 16">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17">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Picture 8">
            <a:extLst>
              <a:ext uri="{FF2B5EF4-FFF2-40B4-BE49-F238E27FC236}">
                <a16:creationId xmlns:a16="http://schemas.microsoft.com/office/drawing/2014/main" id="{AE16AB0F-A338-1361-798E-38C20E1C6293}"/>
              </a:ext>
            </a:extLst>
          </p:cNvPr>
          <p:cNvPicPr>
            <a:picLocks noChangeAspect="1"/>
          </p:cNvPicPr>
          <p:nvPr/>
        </p:nvPicPr>
        <p:blipFill rotWithShape="1">
          <a:blip r:embed="rId2"/>
          <a:srcRect l="1552" t="6013" r="2256" b="2"/>
          <a:stretch/>
        </p:blipFill>
        <p:spPr>
          <a:xfrm>
            <a:off x="344557" y="1913418"/>
            <a:ext cx="6196850" cy="3874380"/>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650FDAEF-C557-42AD-4239-5209A4FEE1ED}"/>
              </a:ext>
            </a:extLst>
          </p:cNvPr>
          <p:cNvSpPr>
            <a:spLocks noGrp="1"/>
          </p:cNvSpPr>
          <p:nvPr>
            <p:ph idx="1"/>
          </p:nvPr>
        </p:nvSpPr>
        <p:spPr>
          <a:xfrm>
            <a:off x="7140575" y="1520825"/>
            <a:ext cx="4500562" cy="4572000"/>
          </a:xfrm>
        </p:spPr>
        <p:txBody>
          <a:bodyPr anchor="t">
            <a:normAutofit/>
          </a:bodyPr>
          <a:lstStyle/>
          <a:p>
            <a:pPr>
              <a:lnSpc>
                <a:spcPct val="100000"/>
              </a:lnSpc>
            </a:pPr>
            <a:r>
              <a:rPr lang="en-US"/>
              <a:t>Airport – OR Tambo (Johannesburg International) 40 km from Hotel</a:t>
            </a:r>
          </a:p>
          <a:p>
            <a:pPr>
              <a:lnSpc>
                <a:spcPct val="100000"/>
              </a:lnSpc>
            </a:pPr>
            <a:r>
              <a:rPr lang="en-US"/>
              <a:t>All Teams will be collected and transported to and from the Airport with Busses</a:t>
            </a:r>
          </a:p>
          <a:p>
            <a:pPr>
              <a:lnSpc>
                <a:spcPct val="100000"/>
              </a:lnSpc>
            </a:pPr>
            <a:r>
              <a:rPr lang="en-US"/>
              <a:t>A representative from the Host Union (Gauteng North) or the SA Board will be there to welcome the Teams</a:t>
            </a:r>
          </a:p>
          <a:p>
            <a:pPr>
              <a:lnSpc>
                <a:spcPct val="100000"/>
              </a:lnSpc>
            </a:pPr>
            <a:r>
              <a:rPr lang="en-US"/>
              <a:t>A list of Team Members is required to ensure all Members are collected. </a:t>
            </a:r>
          </a:p>
          <a:p>
            <a:pPr>
              <a:lnSpc>
                <a:spcPct val="100000"/>
              </a:lnSpc>
            </a:pPr>
            <a:r>
              <a:rPr lang="en-US"/>
              <a:t>All Teams will stay in the same Hotel and will be escorted to the Hotel </a:t>
            </a:r>
            <a:endParaRPr lang="en-ZA"/>
          </a:p>
        </p:txBody>
      </p:sp>
      <p:sp>
        <p:nvSpPr>
          <p:cNvPr id="20" name="Freeform: Shape 19">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6</a:t>
            </a:fld>
            <a:endParaRPr lang="en-US"/>
          </a:p>
        </p:txBody>
      </p:sp>
    </p:spTree>
    <p:extLst>
      <p:ext uri="{BB962C8B-B14F-4D97-AF65-F5344CB8AC3E}">
        <p14:creationId xmlns:p14="http://schemas.microsoft.com/office/powerpoint/2010/main" val="374028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a:lstStyle/>
          <a:p>
            <a:r>
              <a:rPr lang="en-US" dirty="0"/>
              <a:t>Accommodation -City Lodge Menlyn</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pic>
        <p:nvPicPr>
          <p:cNvPr id="6" name="Content Placeholder 5">
            <a:extLst>
              <a:ext uri="{FF2B5EF4-FFF2-40B4-BE49-F238E27FC236}">
                <a16:creationId xmlns:a16="http://schemas.microsoft.com/office/drawing/2014/main" id="{074C2971-B790-45DD-507C-8A47EBD0EDE0}"/>
              </a:ext>
            </a:extLst>
          </p:cNvPr>
          <p:cNvPicPr>
            <a:picLocks noGrp="1" noChangeAspect="1"/>
          </p:cNvPicPr>
          <p:nvPr>
            <p:ph idx="1"/>
          </p:nvPr>
        </p:nvPicPr>
        <p:blipFill>
          <a:blip r:embed="rId2"/>
          <a:stretch>
            <a:fillRect/>
          </a:stretch>
        </p:blipFill>
        <p:spPr>
          <a:xfrm>
            <a:off x="9272465" y="1331302"/>
            <a:ext cx="2368672" cy="1689187"/>
          </a:xfrm>
        </p:spPr>
      </p:pic>
      <p:pic>
        <p:nvPicPr>
          <p:cNvPr id="8" name="Picture 7">
            <a:extLst>
              <a:ext uri="{FF2B5EF4-FFF2-40B4-BE49-F238E27FC236}">
                <a16:creationId xmlns:a16="http://schemas.microsoft.com/office/drawing/2014/main" id="{F4CC5BAA-F2C9-FB57-1A49-4777AD494B9A}"/>
              </a:ext>
            </a:extLst>
          </p:cNvPr>
          <p:cNvPicPr>
            <a:picLocks noChangeAspect="1"/>
          </p:cNvPicPr>
          <p:nvPr/>
        </p:nvPicPr>
        <p:blipFill>
          <a:blip r:embed="rId3"/>
          <a:stretch>
            <a:fillRect/>
          </a:stretch>
        </p:blipFill>
        <p:spPr>
          <a:xfrm>
            <a:off x="9272465" y="3149102"/>
            <a:ext cx="2368672" cy="1731267"/>
          </a:xfrm>
          <a:prstGeom prst="rect">
            <a:avLst/>
          </a:prstGeom>
        </p:spPr>
      </p:pic>
      <p:pic>
        <p:nvPicPr>
          <p:cNvPr id="10" name="Picture 9">
            <a:extLst>
              <a:ext uri="{FF2B5EF4-FFF2-40B4-BE49-F238E27FC236}">
                <a16:creationId xmlns:a16="http://schemas.microsoft.com/office/drawing/2014/main" id="{AEB1838E-2D7B-CB91-C9E6-01FF30D0C1FB}"/>
              </a:ext>
            </a:extLst>
          </p:cNvPr>
          <p:cNvPicPr>
            <a:picLocks noChangeAspect="1"/>
          </p:cNvPicPr>
          <p:nvPr/>
        </p:nvPicPr>
        <p:blipFill>
          <a:blip r:embed="rId4"/>
          <a:stretch>
            <a:fillRect/>
          </a:stretch>
        </p:blipFill>
        <p:spPr>
          <a:xfrm>
            <a:off x="6942761" y="1331301"/>
            <a:ext cx="2203563" cy="1689187"/>
          </a:xfrm>
          <a:prstGeom prst="rect">
            <a:avLst/>
          </a:prstGeom>
        </p:spPr>
      </p:pic>
      <p:pic>
        <p:nvPicPr>
          <p:cNvPr id="18" name="Picture 17">
            <a:extLst>
              <a:ext uri="{FF2B5EF4-FFF2-40B4-BE49-F238E27FC236}">
                <a16:creationId xmlns:a16="http://schemas.microsoft.com/office/drawing/2014/main" id="{EE12357F-87EA-000D-D81D-06638E716B4E}"/>
              </a:ext>
            </a:extLst>
          </p:cNvPr>
          <p:cNvPicPr>
            <a:picLocks noChangeAspect="1"/>
          </p:cNvPicPr>
          <p:nvPr/>
        </p:nvPicPr>
        <p:blipFill>
          <a:blip r:embed="rId5"/>
          <a:stretch>
            <a:fillRect/>
          </a:stretch>
        </p:blipFill>
        <p:spPr>
          <a:xfrm>
            <a:off x="6942761" y="3191182"/>
            <a:ext cx="2080420" cy="1689187"/>
          </a:xfrm>
          <a:prstGeom prst="rect">
            <a:avLst/>
          </a:prstGeom>
        </p:spPr>
      </p:pic>
      <p:pic>
        <p:nvPicPr>
          <p:cNvPr id="20" name="Picture 19">
            <a:extLst>
              <a:ext uri="{FF2B5EF4-FFF2-40B4-BE49-F238E27FC236}">
                <a16:creationId xmlns:a16="http://schemas.microsoft.com/office/drawing/2014/main" id="{AED66F9E-F3B4-7872-DB1C-45F2EE188788}"/>
              </a:ext>
            </a:extLst>
          </p:cNvPr>
          <p:cNvPicPr>
            <a:picLocks noChangeAspect="1"/>
          </p:cNvPicPr>
          <p:nvPr/>
        </p:nvPicPr>
        <p:blipFill>
          <a:blip r:embed="rId6"/>
          <a:stretch>
            <a:fillRect/>
          </a:stretch>
        </p:blipFill>
        <p:spPr>
          <a:xfrm>
            <a:off x="7761514" y="5032889"/>
            <a:ext cx="3396495" cy="1746270"/>
          </a:xfrm>
          <a:prstGeom prst="rect">
            <a:avLst/>
          </a:prstGeom>
        </p:spPr>
      </p:pic>
      <p:graphicFrame>
        <p:nvGraphicFramePr>
          <p:cNvPr id="25" name="TextBox 11">
            <a:extLst>
              <a:ext uri="{FF2B5EF4-FFF2-40B4-BE49-F238E27FC236}">
                <a16:creationId xmlns:a16="http://schemas.microsoft.com/office/drawing/2014/main" id="{BA1E94FB-4AD9-E560-CC61-3449A5A57B8C}"/>
              </a:ext>
            </a:extLst>
          </p:cNvPr>
          <p:cNvGraphicFramePr/>
          <p:nvPr>
            <p:extLst>
              <p:ext uri="{D42A27DB-BD31-4B8C-83A1-F6EECF244321}">
                <p14:modId xmlns:p14="http://schemas.microsoft.com/office/powerpoint/2010/main" val="272996698"/>
              </p:ext>
            </p:extLst>
          </p:nvPr>
        </p:nvGraphicFramePr>
        <p:xfrm>
          <a:off x="549538" y="1331301"/>
          <a:ext cx="6096000" cy="4524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9694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232456" y="199830"/>
            <a:ext cx="3265714" cy="1353684"/>
          </a:xfrm>
        </p:spPr>
        <p:txBody>
          <a:bodyPr>
            <a:normAutofit/>
          </a:bodyPr>
          <a:lstStyle/>
          <a:p>
            <a:r>
              <a:rPr lang="en-US" dirty="0"/>
              <a:t>Need to know Information</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00041" y="3457351"/>
            <a:ext cx="3565524" cy="2351087"/>
          </a:xfrm>
          <a:solidFill>
            <a:schemeClr val="accent3">
              <a:lumMod val="75000"/>
            </a:schemeClr>
          </a:solidFill>
          <a:ln>
            <a:solidFill>
              <a:schemeClr val="bg2">
                <a:lumMod val="50000"/>
                <a:lumOff val="50000"/>
              </a:schemeClr>
            </a:solidFill>
          </a:ln>
        </p:spPr>
        <p:txBody>
          <a:bodyPr/>
          <a:lstStyle/>
          <a:p>
            <a:r>
              <a:rPr lang="en-US" dirty="0"/>
              <a:t>Hotel has </a:t>
            </a:r>
            <a:r>
              <a:rPr lang="en-US" dirty="0" err="1"/>
              <a:t>WiFi</a:t>
            </a:r>
            <a:endParaRPr lang="en-US" dirty="0"/>
          </a:p>
          <a:p>
            <a:r>
              <a:rPr lang="en-US" dirty="0"/>
              <a:t>Sim cards with Data can be bought from Vodacom and MTN at shops on Airport or in Menlyn</a:t>
            </a:r>
          </a:p>
          <a:p>
            <a:endParaRPr lang="en-US" dirty="0"/>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
        <p:nvSpPr>
          <p:cNvPr id="5" name="Rectangle: Rounded Corners 4">
            <a:extLst>
              <a:ext uri="{FF2B5EF4-FFF2-40B4-BE49-F238E27FC236}">
                <a16:creationId xmlns:a16="http://schemas.microsoft.com/office/drawing/2014/main" id="{DC60EE85-A27A-1D00-BE7A-7CB3D71C323E}"/>
              </a:ext>
            </a:extLst>
          </p:cNvPr>
          <p:cNvSpPr/>
          <p:nvPr/>
        </p:nvSpPr>
        <p:spPr>
          <a:xfrm>
            <a:off x="4803187" y="196900"/>
            <a:ext cx="3415527" cy="1512157"/>
          </a:xfrm>
          <a:prstGeom prst="roundRect">
            <a:avLst/>
          </a:prstGeom>
          <a:solidFill>
            <a:schemeClr val="bg2">
              <a:lumMod val="50000"/>
              <a:lumOff val="50000"/>
            </a:schemeClr>
          </a:solid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Foodies</a:t>
            </a:r>
          </a:p>
          <a:p>
            <a:pPr algn="ctr"/>
            <a:r>
              <a:rPr lang="en-US" dirty="0"/>
              <a:t>Menlyn is an affluent area in Pretoria and has multiple Eateries that caters for all Cuisines</a:t>
            </a:r>
            <a:endParaRPr lang="en-ZA" dirty="0"/>
          </a:p>
        </p:txBody>
      </p:sp>
      <p:pic>
        <p:nvPicPr>
          <p:cNvPr id="7" name="Picture 6">
            <a:extLst>
              <a:ext uri="{FF2B5EF4-FFF2-40B4-BE49-F238E27FC236}">
                <a16:creationId xmlns:a16="http://schemas.microsoft.com/office/drawing/2014/main" id="{FC9F32AD-44D8-768B-D6B9-864578BAFDCA}"/>
              </a:ext>
            </a:extLst>
          </p:cNvPr>
          <p:cNvPicPr>
            <a:picLocks noChangeAspect="1"/>
          </p:cNvPicPr>
          <p:nvPr/>
        </p:nvPicPr>
        <p:blipFill>
          <a:blip r:embed="rId2"/>
          <a:stretch>
            <a:fillRect/>
          </a:stretch>
        </p:blipFill>
        <p:spPr>
          <a:xfrm>
            <a:off x="8515170" y="4261255"/>
            <a:ext cx="3435527" cy="1085906"/>
          </a:xfrm>
          <a:prstGeom prst="rect">
            <a:avLst/>
          </a:prstGeom>
        </p:spPr>
      </p:pic>
      <p:pic>
        <p:nvPicPr>
          <p:cNvPr id="9" name="Picture 8">
            <a:extLst>
              <a:ext uri="{FF2B5EF4-FFF2-40B4-BE49-F238E27FC236}">
                <a16:creationId xmlns:a16="http://schemas.microsoft.com/office/drawing/2014/main" id="{98BBC16F-6DF2-A16E-73DB-104414182653}"/>
              </a:ext>
            </a:extLst>
          </p:cNvPr>
          <p:cNvPicPr>
            <a:picLocks noChangeAspect="1"/>
          </p:cNvPicPr>
          <p:nvPr/>
        </p:nvPicPr>
        <p:blipFill>
          <a:blip r:embed="rId3"/>
          <a:stretch>
            <a:fillRect/>
          </a:stretch>
        </p:blipFill>
        <p:spPr>
          <a:xfrm>
            <a:off x="8515170" y="3335434"/>
            <a:ext cx="3435527" cy="844593"/>
          </a:xfrm>
          <a:prstGeom prst="rect">
            <a:avLst/>
          </a:prstGeom>
        </p:spPr>
      </p:pic>
      <p:pic>
        <p:nvPicPr>
          <p:cNvPr id="11" name="Picture 10">
            <a:extLst>
              <a:ext uri="{FF2B5EF4-FFF2-40B4-BE49-F238E27FC236}">
                <a16:creationId xmlns:a16="http://schemas.microsoft.com/office/drawing/2014/main" id="{BAE31B53-B375-D859-C54A-FD68098C7C67}"/>
              </a:ext>
            </a:extLst>
          </p:cNvPr>
          <p:cNvPicPr>
            <a:picLocks noChangeAspect="1"/>
          </p:cNvPicPr>
          <p:nvPr/>
        </p:nvPicPr>
        <p:blipFill>
          <a:blip r:embed="rId4"/>
          <a:stretch>
            <a:fillRect/>
          </a:stretch>
        </p:blipFill>
        <p:spPr>
          <a:xfrm>
            <a:off x="8490157" y="2291613"/>
            <a:ext cx="3435527" cy="895396"/>
          </a:xfrm>
          <a:prstGeom prst="rect">
            <a:avLst/>
          </a:prstGeom>
        </p:spPr>
      </p:pic>
      <p:pic>
        <p:nvPicPr>
          <p:cNvPr id="13" name="Picture 12">
            <a:extLst>
              <a:ext uri="{FF2B5EF4-FFF2-40B4-BE49-F238E27FC236}">
                <a16:creationId xmlns:a16="http://schemas.microsoft.com/office/drawing/2014/main" id="{F7A4003E-B25F-3DED-A40B-91EFDC85E23C}"/>
              </a:ext>
            </a:extLst>
          </p:cNvPr>
          <p:cNvPicPr>
            <a:picLocks noChangeAspect="1"/>
          </p:cNvPicPr>
          <p:nvPr/>
        </p:nvPicPr>
        <p:blipFill>
          <a:blip r:embed="rId5"/>
          <a:stretch>
            <a:fillRect/>
          </a:stretch>
        </p:blipFill>
        <p:spPr>
          <a:xfrm>
            <a:off x="8478386" y="1234324"/>
            <a:ext cx="3415527" cy="901746"/>
          </a:xfrm>
          <a:prstGeom prst="rect">
            <a:avLst/>
          </a:prstGeom>
        </p:spPr>
      </p:pic>
      <p:sp>
        <p:nvSpPr>
          <p:cNvPr id="16" name="Rectangle: Rounded Corners 15">
            <a:extLst>
              <a:ext uri="{FF2B5EF4-FFF2-40B4-BE49-F238E27FC236}">
                <a16:creationId xmlns:a16="http://schemas.microsoft.com/office/drawing/2014/main" id="{2ADFE0D2-2AE5-33E5-4C28-24361C208E63}"/>
              </a:ext>
            </a:extLst>
          </p:cNvPr>
          <p:cNvSpPr/>
          <p:nvPr/>
        </p:nvSpPr>
        <p:spPr>
          <a:xfrm>
            <a:off x="8351930" y="196900"/>
            <a:ext cx="3415527" cy="663071"/>
          </a:xfrm>
          <a:prstGeom prst="roundRect">
            <a:avLst/>
          </a:prstGeom>
          <a:solidFill>
            <a:schemeClr val="bg2">
              <a:lumMod val="50000"/>
              <a:lumOff val="50000"/>
            </a:schemeClr>
          </a:solid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Care</a:t>
            </a:r>
            <a:endParaRPr lang="en-ZA" dirty="0"/>
          </a:p>
        </p:txBody>
      </p:sp>
      <p:pic>
        <p:nvPicPr>
          <p:cNvPr id="22" name="Picture 21">
            <a:extLst>
              <a:ext uri="{FF2B5EF4-FFF2-40B4-BE49-F238E27FC236}">
                <a16:creationId xmlns:a16="http://schemas.microsoft.com/office/drawing/2014/main" id="{2E5D0155-61BE-8CC7-7EAD-C7DE102B96BC}"/>
              </a:ext>
            </a:extLst>
          </p:cNvPr>
          <p:cNvPicPr>
            <a:picLocks noChangeAspect="1"/>
          </p:cNvPicPr>
          <p:nvPr/>
        </p:nvPicPr>
        <p:blipFill>
          <a:blip r:embed="rId6"/>
          <a:stretch>
            <a:fillRect/>
          </a:stretch>
        </p:blipFill>
        <p:spPr>
          <a:xfrm>
            <a:off x="8515169" y="5519057"/>
            <a:ext cx="3466119" cy="988155"/>
          </a:xfrm>
          <a:prstGeom prst="rect">
            <a:avLst/>
          </a:prstGeom>
        </p:spPr>
      </p:pic>
      <p:sp>
        <p:nvSpPr>
          <p:cNvPr id="24" name="TextBox 23">
            <a:extLst>
              <a:ext uri="{FF2B5EF4-FFF2-40B4-BE49-F238E27FC236}">
                <a16:creationId xmlns:a16="http://schemas.microsoft.com/office/drawing/2014/main" id="{93BCFBBA-F4D2-89D1-427C-BA77B5AFEE95}"/>
              </a:ext>
            </a:extLst>
          </p:cNvPr>
          <p:cNvSpPr txBox="1"/>
          <p:nvPr/>
        </p:nvSpPr>
        <p:spPr>
          <a:xfrm>
            <a:off x="4803187" y="2011472"/>
            <a:ext cx="3548744" cy="646331"/>
          </a:xfrm>
          <a:prstGeom prst="rect">
            <a:avLst/>
          </a:prstGeom>
          <a:noFill/>
        </p:spPr>
        <p:txBody>
          <a:bodyPr wrap="square">
            <a:spAutoFit/>
          </a:bodyPr>
          <a:lstStyle/>
          <a:p>
            <a:r>
              <a:rPr lang="en-ZA" dirty="0">
                <a:hlinkClick r:id="rId7"/>
              </a:rPr>
              <a:t>The best restaurants in Hazelwood, Pretoria’s new food hub - Eat Out</a:t>
            </a:r>
            <a:endParaRPr lang="en-ZA" dirty="0"/>
          </a:p>
        </p:txBody>
      </p:sp>
      <p:sp>
        <p:nvSpPr>
          <p:cNvPr id="26" name="TextBox 25">
            <a:extLst>
              <a:ext uri="{FF2B5EF4-FFF2-40B4-BE49-F238E27FC236}">
                <a16:creationId xmlns:a16="http://schemas.microsoft.com/office/drawing/2014/main" id="{7D540797-19C0-125E-084C-54B5655A2384}"/>
              </a:ext>
            </a:extLst>
          </p:cNvPr>
          <p:cNvSpPr txBox="1"/>
          <p:nvPr/>
        </p:nvSpPr>
        <p:spPr>
          <a:xfrm>
            <a:off x="4803187" y="2677024"/>
            <a:ext cx="3747407" cy="923330"/>
          </a:xfrm>
          <a:prstGeom prst="rect">
            <a:avLst/>
          </a:prstGeom>
          <a:noFill/>
        </p:spPr>
        <p:txBody>
          <a:bodyPr wrap="square">
            <a:spAutoFit/>
          </a:bodyPr>
          <a:lstStyle/>
          <a:p>
            <a:r>
              <a:rPr lang="en-ZA" dirty="0" err="1">
                <a:hlinkClick r:id="rId8"/>
              </a:rPr>
              <a:t>Greenlyn</a:t>
            </a:r>
            <a:r>
              <a:rPr lang="en-ZA" dirty="0">
                <a:hlinkClick r:id="rId8"/>
              </a:rPr>
              <a:t> Village – Lifestyle Centre</a:t>
            </a:r>
            <a:r>
              <a:rPr lang="en-ZA" dirty="0"/>
              <a:t>  Capital Craft and </a:t>
            </a:r>
            <a:r>
              <a:rPr lang="en-ZA" dirty="0" err="1"/>
              <a:t>Kapstadt</a:t>
            </a:r>
            <a:r>
              <a:rPr lang="en-ZA" dirty="0"/>
              <a:t> German cuisine</a:t>
            </a:r>
          </a:p>
        </p:txBody>
      </p:sp>
      <p:pic>
        <p:nvPicPr>
          <p:cNvPr id="28" name="Picture 27">
            <a:extLst>
              <a:ext uri="{FF2B5EF4-FFF2-40B4-BE49-F238E27FC236}">
                <a16:creationId xmlns:a16="http://schemas.microsoft.com/office/drawing/2014/main" id="{4BCD93B0-B45A-5E76-43CD-F9A272B4526F}"/>
              </a:ext>
            </a:extLst>
          </p:cNvPr>
          <p:cNvPicPr>
            <a:picLocks noChangeAspect="1"/>
          </p:cNvPicPr>
          <p:nvPr/>
        </p:nvPicPr>
        <p:blipFill>
          <a:blip r:embed="rId9"/>
          <a:stretch>
            <a:fillRect/>
          </a:stretch>
        </p:blipFill>
        <p:spPr>
          <a:xfrm>
            <a:off x="4834394" y="3600354"/>
            <a:ext cx="3486329" cy="3194214"/>
          </a:xfrm>
          <a:prstGeom prst="rect">
            <a:avLst/>
          </a:prstGeom>
        </p:spPr>
      </p:pic>
      <p:sp>
        <p:nvSpPr>
          <p:cNvPr id="30" name="TextBox 29">
            <a:extLst>
              <a:ext uri="{FF2B5EF4-FFF2-40B4-BE49-F238E27FC236}">
                <a16:creationId xmlns:a16="http://schemas.microsoft.com/office/drawing/2014/main" id="{039EB9B5-4BEB-3265-F8DB-5C4AEDA4A10E}"/>
              </a:ext>
            </a:extLst>
          </p:cNvPr>
          <p:cNvSpPr txBox="1"/>
          <p:nvPr/>
        </p:nvSpPr>
        <p:spPr>
          <a:xfrm>
            <a:off x="34244" y="1993225"/>
            <a:ext cx="4320042" cy="369332"/>
          </a:xfrm>
          <a:prstGeom prst="rect">
            <a:avLst/>
          </a:prstGeom>
          <a:noFill/>
        </p:spPr>
        <p:txBody>
          <a:bodyPr wrap="square">
            <a:spAutoFit/>
          </a:bodyPr>
          <a:lstStyle/>
          <a:p>
            <a:r>
              <a:rPr lang="en-ZA" dirty="0">
                <a:hlinkClick r:id="rId10"/>
              </a:rPr>
              <a:t>Menlyn Shopping Centre (menlynpark.co.za)</a:t>
            </a:r>
            <a:endParaRPr lang="en-ZA" dirty="0"/>
          </a:p>
        </p:txBody>
      </p:sp>
      <p:sp>
        <p:nvSpPr>
          <p:cNvPr id="32" name="TextBox 31">
            <a:extLst>
              <a:ext uri="{FF2B5EF4-FFF2-40B4-BE49-F238E27FC236}">
                <a16:creationId xmlns:a16="http://schemas.microsoft.com/office/drawing/2014/main" id="{AF084F16-387F-FDF9-FF5A-5F8DD0883164}"/>
              </a:ext>
            </a:extLst>
          </p:cNvPr>
          <p:cNvSpPr txBox="1"/>
          <p:nvPr/>
        </p:nvSpPr>
        <p:spPr>
          <a:xfrm>
            <a:off x="112713" y="2665914"/>
            <a:ext cx="6134100" cy="369332"/>
          </a:xfrm>
          <a:prstGeom prst="rect">
            <a:avLst/>
          </a:prstGeom>
          <a:noFill/>
        </p:spPr>
        <p:txBody>
          <a:bodyPr wrap="square">
            <a:spAutoFit/>
          </a:bodyPr>
          <a:lstStyle/>
          <a:p>
            <a:r>
              <a:rPr lang="en-ZA" dirty="0">
                <a:hlinkClick r:id="rId11"/>
              </a:rPr>
              <a:t>Menlyn Maine</a:t>
            </a:r>
            <a:endParaRPr lang="en-ZA" dirty="0"/>
          </a:p>
        </p:txBody>
      </p:sp>
    </p:spTree>
    <p:extLst>
      <p:ext uri="{BB962C8B-B14F-4D97-AF65-F5344CB8AC3E}">
        <p14:creationId xmlns:p14="http://schemas.microsoft.com/office/powerpoint/2010/main" val="39551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Timeline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2922547928"/>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81FCAF0A-629F-4EC6-B3E6-563ED999F360}"/>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7" name="Footer Placeholder 6">
            <a:extLst>
              <a:ext uri="{FF2B5EF4-FFF2-40B4-BE49-F238E27FC236}">
                <a16:creationId xmlns:a16="http://schemas.microsoft.com/office/drawing/2014/main" id="{920A7C57-D6C5-4BA0-AB3C-41D4E3436B0E}"/>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Tree>
    <p:extLst>
      <p:ext uri="{BB962C8B-B14F-4D97-AF65-F5344CB8AC3E}">
        <p14:creationId xmlns:p14="http://schemas.microsoft.com/office/powerpoint/2010/main" val="262463006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{59D3FD20-713B-4230-80B8-7DFAA9619B4F}tf33713516_win32</Template>
  <TotalTime>333</TotalTime>
  <Words>693</Words>
  <Application>Microsoft Office PowerPoint</Application>
  <PresentationFormat>Widescreen</PresentationFormat>
  <Paragraphs>107</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Symbol</vt:lpstr>
      <vt:lpstr>Walbaum Display</vt:lpstr>
      <vt:lpstr>3DFloatVTI</vt:lpstr>
      <vt:lpstr>World Cup 2023</vt:lpstr>
      <vt:lpstr>Pretoria</vt:lpstr>
      <vt:lpstr>Introduction</vt:lpstr>
      <vt:lpstr>Team to support you in Pretoria</vt:lpstr>
      <vt:lpstr>Itinerary</vt:lpstr>
      <vt:lpstr>Arrival </vt:lpstr>
      <vt:lpstr>Accommodation -City Lodge Menlyn</vt:lpstr>
      <vt:lpstr>Need to know Information</vt:lpstr>
      <vt:lpstr>Timeline</vt:lpstr>
      <vt:lpstr>Pretoria Municipal Recreation Club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Cup 2023</dc:title>
  <dc:creator>de la Rey, Jeanette</dc:creator>
  <cp:lastModifiedBy>Deirdre Jonck-Rheeders</cp:lastModifiedBy>
  <cp:revision>6</cp:revision>
  <dcterms:created xsi:type="dcterms:W3CDTF">2023-03-07T10:02:10Z</dcterms:created>
  <dcterms:modified xsi:type="dcterms:W3CDTF">2023-03-15T18:30:10Z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AdHocReviewCycleID">
    <vt:i4>1792390669</vt:i4>
  </property>
  <property fmtid="{D5CDD505-2E9C-101B-9397-08002B2CF9AE}" pid="4" name="_NewReviewCycle">
    <vt:lpwstr/>
  </property>
  <property fmtid="{D5CDD505-2E9C-101B-9397-08002B2CF9AE}" pid="5" name="_EmailSubject">
    <vt:lpwstr>Cost for World Cup 2023</vt:lpwstr>
  </property>
  <property fmtid="{D5CDD505-2E9C-101B-9397-08002B2CF9AE}" pid="6" name="_AuthorEmail">
    <vt:lpwstr>SARingtennis2022@gmail.com</vt:lpwstr>
  </property>
  <property fmtid="{D5CDD505-2E9C-101B-9397-08002B2CF9AE}" pid="7" name="_AuthorEmailDisplayName">
    <vt:lpwstr>SARingtennis2022@gmail.com</vt:lpwstr>
  </property>
</Properties>
</file>